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0"/>
    <p:sldMasterId id="2147483755" r:id="rId11"/>
  </p:sldMasterIdLst>
  <p:notesMasterIdLst>
    <p:notesMasterId r:id="rId77"/>
  </p:notesMasterIdLst>
  <p:sldIdLst>
    <p:sldId id="256" r:id="rId12"/>
    <p:sldId id="257" r:id="rId13"/>
    <p:sldId id="264" r:id="rId14"/>
    <p:sldId id="331" r:id="rId15"/>
    <p:sldId id="330" r:id="rId16"/>
    <p:sldId id="304" r:id="rId17"/>
    <p:sldId id="260" r:id="rId18"/>
    <p:sldId id="356" r:id="rId19"/>
    <p:sldId id="357" r:id="rId20"/>
    <p:sldId id="345" r:id="rId21"/>
    <p:sldId id="358" r:id="rId22"/>
    <p:sldId id="362" r:id="rId23"/>
    <p:sldId id="359" r:id="rId24"/>
    <p:sldId id="332" r:id="rId25"/>
    <p:sldId id="363" r:id="rId26"/>
    <p:sldId id="364" r:id="rId27"/>
    <p:sldId id="383" r:id="rId28"/>
    <p:sldId id="387" r:id="rId29"/>
    <p:sldId id="269" r:id="rId30"/>
    <p:sldId id="346" r:id="rId31"/>
    <p:sldId id="388" r:id="rId32"/>
    <p:sldId id="389" r:id="rId33"/>
    <p:sldId id="390" r:id="rId34"/>
    <p:sldId id="391" r:id="rId35"/>
    <p:sldId id="307" r:id="rId36"/>
    <p:sldId id="347" r:id="rId37"/>
    <p:sldId id="353" r:id="rId38"/>
    <p:sldId id="348" r:id="rId39"/>
    <p:sldId id="384" r:id="rId40"/>
    <p:sldId id="370" r:id="rId41"/>
    <p:sldId id="365" r:id="rId42"/>
    <p:sldId id="368" r:id="rId43"/>
    <p:sldId id="349" r:id="rId44"/>
    <p:sldId id="258" r:id="rId45"/>
    <p:sldId id="259" r:id="rId46"/>
    <p:sldId id="350" r:id="rId47"/>
    <p:sldId id="351" r:id="rId48"/>
    <p:sldId id="352" r:id="rId49"/>
    <p:sldId id="308" r:id="rId50"/>
    <p:sldId id="335" r:id="rId51"/>
    <p:sldId id="306" r:id="rId52"/>
    <p:sldId id="272" r:id="rId53"/>
    <p:sldId id="385" r:id="rId54"/>
    <p:sldId id="386" r:id="rId55"/>
    <p:sldId id="380" r:id="rId56"/>
    <p:sldId id="381" r:id="rId57"/>
    <p:sldId id="378" r:id="rId58"/>
    <p:sldId id="377" r:id="rId59"/>
    <p:sldId id="373" r:id="rId60"/>
    <p:sldId id="374" r:id="rId61"/>
    <p:sldId id="376" r:id="rId62"/>
    <p:sldId id="379" r:id="rId63"/>
    <p:sldId id="333" r:id="rId64"/>
    <p:sldId id="270" r:id="rId65"/>
    <p:sldId id="261" r:id="rId66"/>
    <p:sldId id="336" r:id="rId67"/>
    <p:sldId id="340" r:id="rId68"/>
    <p:sldId id="372" r:id="rId69"/>
    <p:sldId id="366" r:id="rId70"/>
    <p:sldId id="375" r:id="rId71"/>
    <p:sldId id="367" r:id="rId72"/>
    <p:sldId id="337" r:id="rId73"/>
    <p:sldId id="369" r:id="rId74"/>
    <p:sldId id="338" r:id="rId75"/>
    <p:sldId id="38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4"/>
            <p14:sldId id="331"/>
            <p14:sldId id="330"/>
            <p14:sldId id="304"/>
            <p14:sldId id="260"/>
            <p14:sldId id="356"/>
            <p14:sldId id="357"/>
            <p14:sldId id="345"/>
            <p14:sldId id="358"/>
            <p14:sldId id="362"/>
            <p14:sldId id="359"/>
            <p14:sldId id="332"/>
            <p14:sldId id="363"/>
            <p14:sldId id="364"/>
            <p14:sldId id="383"/>
            <p14:sldId id="387"/>
            <p14:sldId id="269"/>
            <p14:sldId id="346"/>
            <p14:sldId id="388"/>
            <p14:sldId id="389"/>
            <p14:sldId id="390"/>
            <p14:sldId id="391"/>
            <p14:sldId id="307"/>
            <p14:sldId id="347"/>
            <p14:sldId id="353"/>
            <p14:sldId id="348"/>
            <p14:sldId id="384"/>
            <p14:sldId id="370"/>
            <p14:sldId id="365"/>
            <p14:sldId id="368"/>
            <p14:sldId id="349"/>
            <p14:sldId id="258"/>
            <p14:sldId id="259"/>
            <p14:sldId id="350"/>
            <p14:sldId id="351"/>
            <p14:sldId id="352"/>
            <p14:sldId id="308"/>
            <p14:sldId id="335"/>
            <p14:sldId id="306"/>
            <p14:sldId id="272"/>
            <p14:sldId id="385"/>
            <p14:sldId id="386"/>
            <p14:sldId id="380"/>
            <p14:sldId id="381"/>
            <p14:sldId id="378"/>
            <p14:sldId id="377"/>
            <p14:sldId id="373"/>
            <p14:sldId id="374"/>
            <p14:sldId id="376"/>
            <p14:sldId id="379"/>
            <p14:sldId id="333"/>
            <p14:sldId id="270"/>
            <p14:sldId id="261"/>
            <p14:sldId id="336"/>
            <p14:sldId id="340"/>
            <p14:sldId id="372"/>
            <p14:sldId id="366"/>
            <p14:sldId id="375"/>
            <p14:sldId id="367"/>
            <p14:sldId id="337"/>
            <p14:sldId id="369"/>
            <p14:sldId id="338"/>
            <p14:sldId id="382"/>
          </p14:sldIdLst>
        </p14:section>
        <p14:section name="Default Section" id="{3BB6A192-6DEF-4BF6-B0ED-A150C9489F1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82C26-4E5B-4BCF-9F36-56E22A64E425}" v="1775" dt="2019-11-05T14:33:10.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3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7" Type="http://schemas.openxmlformats.org/officeDocument/2006/relationships/customXml" Target="../customXml/item7.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2.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0.xml"/><Relationship Id="rId82" Type="http://schemas.microsoft.com/office/2015/10/relationships/revisionInfo" Target="revisionInfo.xml"/><Relationship Id="rId10" Type="http://schemas.openxmlformats.org/officeDocument/2006/relationships/slideMaster" Target="slideMasters/slideMaster1.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44E301-5C02-44F5-BB16-EAA62B6835FC}"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s-ES"/>
        </a:p>
      </dgm:t>
    </dgm:pt>
    <dgm:pt modelId="{4C1AEA1F-8FB1-4C21-937E-8BC9D09B27C2}">
      <dgm:prSet phldrT="[Text]"/>
      <dgm:spPr/>
      <dgm:t>
        <a:bodyPr/>
        <a:lstStyle/>
        <a:p>
          <a:r>
            <a:rPr lang="en-US"/>
            <a:t>Cloud</a:t>
          </a:r>
          <a:endParaRPr lang="es-ES"/>
        </a:p>
      </dgm:t>
    </dgm:pt>
    <dgm:pt modelId="{35D8C7A4-F6D8-43FC-B3A4-84468E843A5B}" type="parTrans" cxnId="{1DC62889-6289-4D6C-A6C1-54266F1B5EFD}">
      <dgm:prSet/>
      <dgm:spPr/>
      <dgm:t>
        <a:bodyPr/>
        <a:lstStyle/>
        <a:p>
          <a:endParaRPr lang="es-ES"/>
        </a:p>
      </dgm:t>
    </dgm:pt>
    <dgm:pt modelId="{0E7F797E-EACD-4DC0-BC92-776B3F3C1BDF}" type="sibTrans" cxnId="{1DC62889-6289-4D6C-A6C1-54266F1B5EFD}">
      <dgm:prSet/>
      <dgm:spPr/>
      <dgm:t>
        <a:bodyPr/>
        <a:lstStyle/>
        <a:p>
          <a:endParaRPr lang="es-ES"/>
        </a:p>
      </dgm:t>
    </dgm:pt>
    <dgm:pt modelId="{844DB843-D48F-43F2-AACF-9874FC8B924E}">
      <dgm:prSet phldrT="[Text]"/>
      <dgm:spPr/>
      <dgm:t>
        <a:bodyPr/>
        <a:lstStyle/>
        <a:p>
          <a:r>
            <a:rPr lang="en-US"/>
            <a:t>Own data center</a:t>
          </a:r>
          <a:endParaRPr lang="es-ES"/>
        </a:p>
      </dgm:t>
    </dgm:pt>
    <dgm:pt modelId="{3A05956F-045D-4290-84C1-F52989795EA0}" type="parTrans" cxnId="{AD67C806-BF47-4FCA-ABFC-C60674E295F4}">
      <dgm:prSet/>
      <dgm:spPr/>
      <dgm:t>
        <a:bodyPr/>
        <a:lstStyle/>
        <a:p>
          <a:endParaRPr lang="es-ES"/>
        </a:p>
      </dgm:t>
    </dgm:pt>
    <dgm:pt modelId="{A4A375BA-584D-4A73-9A89-185C8E70885B}" type="sibTrans" cxnId="{AD67C806-BF47-4FCA-ABFC-C60674E295F4}">
      <dgm:prSet/>
      <dgm:spPr/>
      <dgm:t>
        <a:bodyPr/>
        <a:lstStyle/>
        <a:p>
          <a:endParaRPr lang="es-ES"/>
        </a:p>
      </dgm:t>
    </dgm:pt>
    <dgm:pt modelId="{4D085850-211D-4C68-963B-D0A82E160A42}">
      <dgm:prSet phldrT="[Text]"/>
      <dgm:spPr/>
      <dgm:t>
        <a:bodyPr/>
        <a:lstStyle/>
        <a:p>
          <a:r>
            <a:rPr lang="en-US" err="1"/>
            <a:t>Monolites</a:t>
          </a:r>
          <a:endParaRPr lang="es-ES"/>
        </a:p>
      </dgm:t>
    </dgm:pt>
    <dgm:pt modelId="{7C3BC6F6-8D10-453B-B416-C3420FB0EA59}" type="parTrans" cxnId="{373BA21D-7934-4901-A165-F7FFD8ACA89B}">
      <dgm:prSet/>
      <dgm:spPr/>
      <dgm:t>
        <a:bodyPr/>
        <a:lstStyle/>
        <a:p>
          <a:endParaRPr lang="es-ES"/>
        </a:p>
      </dgm:t>
    </dgm:pt>
    <dgm:pt modelId="{70E2347E-CEE5-42DD-876A-2B6D7762967D}" type="sibTrans" cxnId="{373BA21D-7934-4901-A165-F7FFD8ACA89B}">
      <dgm:prSet/>
      <dgm:spPr/>
      <dgm:t>
        <a:bodyPr/>
        <a:lstStyle/>
        <a:p>
          <a:endParaRPr lang="es-ES"/>
        </a:p>
      </dgm:t>
    </dgm:pt>
    <dgm:pt modelId="{ACE4A0C1-DA8A-409C-AC5D-DC008F8D9561}">
      <dgm:prSet phldrT="[Text]"/>
      <dgm:spPr/>
      <dgm:t>
        <a:bodyPr/>
        <a:lstStyle/>
        <a:p>
          <a:r>
            <a:rPr lang="en-US"/>
            <a:t>3 days broken DB</a:t>
          </a:r>
          <a:endParaRPr lang="es-ES"/>
        </a:p>
      </dgm:t>
    </dgm:pt>
    <dgm:pt modelId="{B23640B2-1D99-4482-A426-909BFC6E4386}" type="parTrans" cxnId="{45924AFF-86FB-42D2-B267-0ECBB0869541}">
      <dgm:prSet/>
      <dgm:spPr/>
      <dgm:t>
        <a:bodyPr/>
        <a:lstStyle/>
        <a:p>
          <a:endParaRPr lang="es-ES"/>
        </a:p>
      </dgm:t>
    </dgm:pt>
    <dgm:pt modelId="{8E7903D5-D71C-4893-9E47-7354AAA738AC}" type="sibTrans" cxnId="{45924AFF-86FB-42D2-B267-0ECBB0869541}">
      <dgm:prSet/>
      <dgm:spPr/>
      <dgm:t>
        <a:bodyPr/>
        <a:lstStyle/>
        <a:p>
          <a:endParaRPr lang="es-ES"/>
        </a:p>
      </dgm:t>
    </dgm:pt>
    <dgm:pt modelId="{139442F7-F2BA-4A66-9C58-3850B1B802C6}">
      <dgm:prSet phldrT="[Text]"/>
      <dgm:spPr/>
      <dgm:t>
        <a:bodyPr/>
        <a:lstStyle/>
        <a:p>
          <a:r>
            <a:rPr lang="en-US"/>
            <a:t>Quality focused</a:t>
          </a:r>
          <a:endParaRPr lang="es-ES"/>
        </a:p>
      </dgm:t>
    </dgm:pt>
    <dgm:pt modelId="{34027978-F0FD-49E0-8576-5106B5E8201F}" type="parTrans" cxnId="{AC559632-EE06-48EE-BD8E-903B6364A039}">
      <dgm:prSet/>
      <dgm:spPr/>
      <dgm:t>
        <a:bodyPr/>
        <a:lstStyle/>
        <a:p>
          <a:endParaRPr lang="es-ES"/>
        </a:p>
      </dgm:t>
    </dgm:pt>
    <dgm:pt modelId="{116ADE99-A8CD-445F-89E5-36C6126A1806}" type="sibTrans" cxnId="{AC559632-EE06-48EE-BD8E-903B6364A039}">
      <dgm:prSet/>
      <dgm:spPr/>
      <dgm:t>
        <a:bodyPr/>
        <a:lstStyle/>
        <a:p>
          <a:endParaRPr lang="es-ES"/>
        </a:p>
      </dgm:t>
    </dgm:pt>
    <dgm:pt modelId="{86BB0EBA-B427-4E27-BC9E-ECEE6C870986}">
      <dgm:prSet phldrT="[Text]"/>
      <dgm:spPr/>
      <dgm:t>
        <a:bodyPr/>
        <a:lstStyle/>
        <a:p>
          <a:r>
            <a:rPr lang="en-US"/>
            <a:t>Customers x8</a:t>
          </a:r>
          <a:endParaRPr lang="es-ES"/>
        </a:p>
      </dgm:t>
    </dgm:pt>
    <dgm:pt modelId="{2C94BE20-CE74-4DD1-AB8C-E6CAF21AADF9}" type="parTrans" cxnId="{4724DBD5-EF4E-4BBE-AD6A-5714225E44F9}">
      <dgm:prSet/>
      <dgm:spPr/>
      <dgm:t>
        <a:bodyPr/>
        <a:lstStyle/>
        <a:p>
          <a:endParaRPr lang="es-ES"/>
        </a:p>
      </dgm:t>
    </dgm:pt>
    <dgm:pt modelId="{9C8BCD21-5008-4983-9715-C52FD750BF55}" type="sibTrans" cxnId="{4724DBD5-EF4E-4BBE-AD6A-5714225E44F9}">
      <dgm:prSet/>
      <dgm:spPr/>
      <dgm:t>
        <a:bodyPr/>
        <a:lstStyle/>
        <a:p>
          <a:endParaRPr lang="es-ES"/>
        </a:p>
      </dgm:t>
    </dgm:pt>
    <dgm:pt modelId="{A0B511E6-0DE0-45DE-A3BA-FFDEA4620D06}">
      <dgm:prSet phldrT="[Text]"/>
      <dgm:spPr/>
      <dgm:t>
        <a:bodyPr/>
        <a:lstStyle/>
        <a:p>
          <a:r>
            <a:rPr lang="en-US"/>
            <a:t>Decentralized DB’s</a:t>
          </a:r>
          <a:endParaRPr lang="es-ES"/>
        </a:p>
      </dgm:t>
    </dgm:pt>
    <dgm:pt modelId="{5B70A01A-91F3-440C-9099-082F5BA00423}" type="parTrans" cxnId="{F0FF22A1-37E5-4164-86A3-59709DE4672A}">
      <dgm:prSet/>
      <dgm:spPr/>
      <dgm:t>
        <a:bodyPr/>
        <a:lstStyle/>
        <a:p>
          <a:endParaRPr lang="es-ES"/>
        </a:p>
      </dgm:t>
    </dgm:pt>
    <dgm:pt modelId="{E2A8D682-8313-4C8C-AAF1-110AC797517B}" type="sibTrans" cxnId="{F0FF22A1-37E5-4164-86A3-59709DE4672A}">
      <dgm:prSet/>
      <dgm:spPr/>
      <dgm:t>
        <a:bodyPr/>
        <a:lstStyle/>
        <a:p>
          <a:endParaRPr lang="es-ES"/>
        </a:p>
      </dgm:t>
    </dgm:pt>
    <dgm:pt modelId="{C308265D-7462-4CF3-8933-A2F5151B4D24}">
      <dgm:prSet phldrT="[Text]"/>
      <dgm:spPr/>
      <dgm:t>
        <a:bodyPr/>
        <a:lstStyle/>
        <a:p>
          <a:r>
            <a:rPr lang="en-US"/>
            <a:t>Starts working with microservices</a:t>
          </a:r>
          <a:endParaRPr lang="es-ES"/>
        </a:p>
      </dgm:t>
    </dgm:pt>
    <dgm:pt modelId="{273D9EE3-F4C2-434F-8222-85018998BB19}" type="parTrans" cxnId="{4F42E5DE-2456-4A84-B513-4345A1A15327}">
      <dgm:prSet/>
      <dgm:spPr/>
      <dgm:t>
        <a:bodyPr/>
        <a:lstStyle/>
        <a:p>
          <a:endParaRPr lang="es-ES"/>
        </a:p>
      </dgm:t>
    </dgm:pt>
    <dgm:pt modelId="{9F142F68-F1F6-4F0B-8989-167885C4EF22}" type="sibTrans" cxnId="{4F42E5DE-2456-4A84-B513-4345A1A15327}">
      <dgm:prSet/>
      <dgm:spPr/>
      <dgm:t>
        <a:bodyPr/>
        <a:lstStyle/>
        <a:p>
          <a:endParaRPr lang="es-ES"/>
        </a:p>
      </dgm:t>
    </dgm:pt>
    <dgm:pt modelId="{2F1014A5-431C-4A1B-B6EE-A56F24C1F778}">
      <dgm:prSet phldrT="[Text]"/>
      <dgm:spPr/>
      <dgm:t>
        <a:bodyPr/>
        <a:lstStyle/>
        <a:p>
          <a:r>
            <a:rPr lang="en-US"/>
            <a:t>Works within 3 regions</a:t>
          </a:r>
          <a:endParaRPr lang="es-ES"/>
        </a:p>
      </dgm:t>
    </dgm:pt>
    <dgm:pt modelId="{DE74D888-C2F9-4096-B58F-C1CC3DD13F7C}" type="parTrans" cxnId="{3C62288E-44F3-408B-B2EE-D12C70BFA4A6}">
      <dgm:prSet/>
      <dgm:spPr/>
      <dgm:t>
        <a:bodyPr/>
        <a:lstStyle/>
        <a:p>
          <a:endParaRPr lang="es-ES"/>
        </a:p>
      </dgm:t>
    </dgm:pt>
    <dgm:pt modelId="{592EDE09-8CC7-422C-9F8F-6D5E8DE5A130}" type="sibTrans" cxnId="{3C62288E-44F3-408B-B2EE-D12C70BFA4A6}">
      <dgm:prSet/>
      <dgm:spPr/>
      <dgm:t>
        <a:bodyPr/>
        <a:lstStyle/>
        <a:p>
          <a:endParaRPr lang="es-ES"/>
        </a:p>
      </dgm:t>
    </dgm:pt>
    <dgm:pt modelId="{BE8A2CD7-6FB1-4917-994E-CD6AB828BCDF}">
      <dgm:prSet phldrT="[Text]"/>
      <dgm:spPr/>
      <dgm:t>
        <a:bodyPr/>
        <a:lstStyle/>
        <a:p>
          <a:r>
            <a:rPr lang="en-US"/>
            <a:t>Cassandra</a:t>
          </a:r>
          <a:endParaRPr lang="es-ES"/>
        </a:p>
      </dgm:t>
    </dgm:pt>
    <dgm:pt modelId="{DC214B2E-D994-48C2-AFF8-0E24C5130713}" type="parTrans" cxnId="{84F1284C-C151-4C32-883A-F058A0FF57C7}">
      <dgm:prSet/>
      <dgm:spPr/>
      <dgm:t>
        <a:bodyPr/>
        <a:lstStyle/>
        <a:p>
          <a:endParaRPr lang="es-ES"/>
        </a:p>
      </dgm:t>
    </dgm:pt>
    <dgm:pt modelId="{0093470C-9EF3-4F77-9176-B7ACF1F15890}" type="sibTrans" cxnId="{84F1284C-C151-4C32-883A-F058A0FF57C7}">
      <dgm:prSet/>
      <dgm:spPr/>
      <dgm:t>
        <a:bodyPr/>
        <a:lstStyle/>
        <a:p>
          <a:endParaRPr lang="es-ES"/>
        </a:p>
      </dgm:t>
    </dgm:pt>
    <dgm:pt modelId="{F9380A5B-B398-4478-9EA5-D2F35242757E}">
      <dgm:prSet phldrT="[Text]"/>
      <dgm:spPr/>
      <dgm:t>
        <a:bodyPr/>
        <a:lstStyle/>
        <a:p>
          <a:r>
            <a:rPr lang="en-US" err="1"/>
            <a:t>Escalable</a:t>
          </a:r>
          <a:endParaRPr lang="es-ES"/>
        </a:p>
      </dgm:t>
    </dgm:pt>
    <dgm:pt modelId="{841FF7AF-C6C4-4D8F-BCCE-C52477DCABBF}" type="parTrans" cxnId="{1C9E8DC3-82DD-43A6-A36C-99390177FE0C}">
      <dgm:prSet/>
      <dgm:spPr/>
      <dgm:t>
        <a:bodyPr/>
        <a:lstStyle/>
        <a:p>
          <a:endParaRPr lang="es-ES"/>
        </a:p>
      </dgm:t>
    </dgm:pt>
    <dgm:pt modelId="{480C9D8E-F0CA-4B6A-AEA6-7487535C8EA9}" type="sibTrans" cxnId="{1C9E8DC3-82DD-43A6-A36C-99390177FE0C}">
      <dgm:prSet/>
      <dgm:spPr/>
      <dgm:t>
        <a:bodyPr/>
        <a:lstStyle/>
        <a:p>
          <a:endParaRPr lang="es-ES"/>
        </a:p>
      </dgm:t>
    </dgm:pt>
    <dgm:pt modelId="{288913B3-0914-4544-961B-00C6B28945AF}">
      <dgm:prSet phldrT="[Text]"/>
      <dgm:spPr/>
      <dgm:t>
        <a:bodyPr/>
        <a:lstStyle/>
        <a:p>
          <a:r>
            <a:rPr lang="en-US"/>
            <a:t>Big data</a:t>
          </a:r>
          <a:endParaRPr lang="es-ES"/>
        </a:p>
      </dgm:t>
    </dgm:pt>
    <dgm:pt modelId="{6003AE0C-E0A2-45F9-8BF2-9E037A1A9605}" type="parTrans" cxnId="{F7AD1F56-2972-4021-8E47-9BE856936558}">
      <dgm:prSet/>
      <dgm:spPr/>
      <dgm:t>
        <a:bodyPr/>
        <a:lstStyle/>
        <a:p>
          <a:endParaRPr lang="es-ES"/>
        </a:p>
      </dgm:t>
    </dgm:pt>
    <dgm:pt modelId="{982DBA3A-7C87-4134-9809-4A2ECB74DEAF}" type="sibTrans" cxnId="{F7AD1F56-2972-4021-8E47-9BE856936558}">
      <dgm:prSet/>
      <dgm:spPr/>
      <dgm:t>
        <a:bodyPr/>
        <a:lstStyle/>
        <a:p>
          <a:endParaRPr lang="es-ES"/>
        </a:p>
      </dgm:t>
    </dgm:pt>
    <dgm:pt modelId="{5124F867-51C0-413A-B3D6-B814B83B624B}" type="pres">
      <dgm:prSet presAssocID="{1744E301-5C02-44F5-BB16-EAA62B6835FC}" presName="Name0" presStyleCnt="0">
        <dgm:presLayoutVars>
          <dgm:chMax/>
          <dgm:chPref val="1"/>
          <dgm:dir/>
          <dgm:animOne val="branch"/>
          <dgm:animLvl val="lvl"/>
          <dgm:resizeHandles/>
        </dgm:presLayoutVars>
      </dgm:prSet>
      <dgm:spPr/>
    </dgm:pt>
    <dgm:pt modelId="{010926BD-DEE0-4853-A073-1663B9D4D805}" type="pres">
      <dgm:prSet presAssocID="{4C1AEA1F-8FB1-4C21-937E-8BC9D09B27C2}" presName="composite" presStyleCnt="0"/>
      <dgm:spPr/>
    </dgm:pt>
    <dgm:pt modelId="{1BEBB76C-DD16-4771-A935-830074602B19}" type="pres">
      <dgm:prSet presAssocID="{4C1AEA1F-8FB1-4C21-937E-8BC9D09B27C2}" presName="ParentAccent1" presStyleLbl="alignNode1" presStyleIdx="0" presStyleCnt="106"/>
      <dgm:spPr/>
    </dgm:pt>
    <dgm:pt modelId="{79D4C35B-5AE5-41BB-A533-9A586D82DBBB}" type="pres">
      <dgm:prSet presAssocID="{4C1AEA1F-8FB1-4C21-937E-8BC9D09B27C2}" presName="ParentAccent2" presStyleLbl="alignNode1" presStyleIdx="1" presStyleCnt="106"/>
      <dgm:spPr/>
    </dgm:pt>
    <dgm:pt modelId="{45387EC8-A444-4389-9EC3-2F185C145C2E}" type="pres">
      <dgm:prSet presAssocID="{4C1AEA1F-8FB1-4C21-937E-8BC9D09B27C2}" presName="ParentAccent3" presStyleLbl="alignNode1" presStyleIdx="2" presStyleCnt="106"/>
      <dgm:spPr/>
    </dgm:pt>
    <dgm:pt modelId="{F65D6687-C9A8-4EFF-AA16-B7E624EE1E72}" type="pres">
      <dgm:prSet presAssocID="{4C1AEA1F-8FB1-4C21-937E-8BC9D09B27C2}" presName="ParentAccent4" presStyleLbl="alignNode1" presStyleIdx="3" presStyleCnt="106"/>
      <dgm:spPr/>
    </dgm:pt>
    <dgm:pt modelId="{0108BCC1-8A18-44D6-95C8-80EBC8722652}" type="pres">
      <dgm:prSet presAssocID="{4C1AEA1F-8FB1-4C21-937E-8BC9D09B27C2}" presName="ParentAccent5" presStyleLbl="alignNode1" presStyleIdx="4" presStyleCnt="106"/>
      <dgm:spPr/>
    </dgm:pt>
    <dgm:pt modelId="{23A2A5F5-367E-4188-B9D9-A9AEEE38C76E}" type="pres">
      <dgm:prSet presAssocID="{4C1AEA1F-8FB1-4C21-937E-8BC9D09B27C2}" presName="ParentAccent6" presStyleLbl="alignNode1" presStyleIdx="5" presStyleCnt="106"/>
      <dgm:spPr/>
    </dgm:pt>
    <dgm:pt modelId="{A2DE4421-38DC-4D38-A1B6-E6C0868239D9}" type="pres">
      <dgm:prSet presAssocID="{4C1AEA1F-8FB1-4C21-937E-8BC9D09B27C2}" presName="ParentAccent7" presStyleLbl="alignNode1" presStyleIdx="6" presStyleCnt="106"/>
      <dgm:spPr/>
    </dgm:pt>
    <dgm:pt modelId="{8496A12F-D63B-4C82-8D42-9278AECCBFD7}" type="pres">
      <dgm:prSet presAssocID="{4C1AEA1F-8FB1-4C21-937E-8BC9D09B27C2}" presName="ParentAccent8" presStyleLbl="alignNode1" presStyleIdx="7" presStyleCnt="106"/>
      <dgm:spPr/>
    </dgm:pt>
    <dgm:pt modelId="{CF719A7D-78BA-4A32-840C-C21A32530859}" type="pres">
      <dgm:prSet presAssocID="{4C1AEA1F-8FB1-4C21-937E-8BC9D09B27C2}" presName="ParentAccent9" presStyleLbl="alignNode1" presStyleIdx="8" presStyleCnt="106"/>
      <dgm:spPr/>
    </dgm:pt>
    <dgm:pt modelId="{259F94E8-83A6-4127-A81A-E9737F8D3EEF}" type="pres">
      <dgm:prSet presAssocID="{4C1AEA1F-8FB1-4C21-937E-8BC9D09B27C2}" presName="ParentAccent10" presStyleLbl="alignNode1" presStyleIdx="9" presStyleCnt="106"/>
      <dgm:spPr/>
    </dgm:pt>
    <dgm:pt modelId="{06445358-C8BC-4870-B705-E0D120D6FBE3}" type="pres">
      <dgm:prSet presAssocID="{4C1AEA1F-8FB1-4C21-937E-8BC9D09B27C2}" presName="Parent" presStyleLbl="alignNode1" presStyleIdx="10" presStyleCnt="106">
        <dgm:presLayoutVars>
          <dgm:chMax val="5"/>
          <dgm:chPref val="3"/>
          <dgm:bulletEnabled val="1"/>
        </dgm:presLayoutVars>
      </dgm:prSet>
      <dgm:spPr/>
    </dgm:pt>
    <dgm:pt modelId="{D2F93D4E-E560-45FD-81DA-61D90F948D5F}" type="pres">
      <dgm:prSet presAssocID="{844DB843-D48F-43F2-AACF-9874FC8B924E}" presName="Child1Accent1" presStyleLbl="alignNode1" presStyleIdx="11" presStyleCnt="106"/>
      <dgm:spPr/>
    </dgm:pt>
    <dgm:pt modelId="{2E6E8616-7F8C-4E70-9F7E-917A2B45FC08}" type="pres">
      <dgm:prSet presAssocID="{844DB843-D48F-43F2-AACF-9874FC8B924E}" presName="Child1Accent2" presStyleLbl="alignNode1" presStyleIdx="12" presStyleCnt="106"/>
      <dgm:spPr/>
    </dgm:pt>
    <dgm:pt modelId="{40B0C704-9FDD-4ED5-954B-9C7DABA1D8C1}" type="pres">
      <dgm:prSet presAssocID="{844DB843-D48F-43F2-AACF-9874FC8B924E}" presName="Child1Accent3" presStyleLbl="alignNode1" presStyleIdx="13" presStyleCnt="106"/>
      <dgm:spPr/>
    </dgm:pt>
    <dgm:pt modelId="{A40BC6F3-C9DF-43CA-AE6D-4CE1505B5D8A}" type="pres">
      <dgm:prSet presAssocID="{844DB843-D48F-43F2-AACF-9874FC8B924E}" presName="Child1Accent4" presStyleLbl="alignNode1" presStyleIdx="14" presStyleCnt="106"/>
      <dgm:spPr/>
    </dgm:pt>
    <dgm:pt modelId="{E3882AEF-CBCE-47AB-B38C-80725070F133}" type="pres">
      <dgm:prSet presAssocID="{844DB843-D48F-43F2-AACF-9874FC8B924E}" presName="Child1Accent5" presStyleLbl="alignNode1" presStyleIdx="15" presStyleCnt="106"/>
      <dgm:spPr/>
    </dgm:pt>
    <dgm:pt modelId="{9C922413-ECEE-4DC0-873B-A4E2CF0BD515}" type="pres">
      <dgm:prSet presAssocID="{844DB843-D48F-43F2-AACF-9874FC8B924E}" presName="Child1Accent6" presStyleLbl="alignNode1" presStyleIdx="16" presStyleCnt="106"/>
      <dgm:spPr/>
    </dgm:pt>
    <dgm:pt modelId="{EBA83D78-73D1-47F7-A725-1810BA9EA509}" type="pres">
      <dgm:prSet presAssocID="{844DB843-D48F-43F2-AACF-9874FC8B924E}" presName="Child1Accent7" presStyleLbl="alignNode1" presStyleIdx="17" presStyleCnt="106"/>
      <dgm:spPr/>
    </dgm:pt>
    <dgm:pt modelId="{979EDE5F-6BBD-4CBD-87FB-40C43929B5A0}" type="pres">
      <dgm:prSet presAssocID="{844DB843-D48F-43F2-AACF-9874FC8B924E}" presName="Child1Accent8" presStyleLbl="alignNode1" presStyleIdx="18" presStyleCnt="106"/>
      <dgm:spPr/>
    </dgm:pt>
    <dgm:pt modelId="{8CA23312-CB7C-402A-AB77-AE29F44E7004}" type="pres">
      <dgm:prSet presAssocID="{844DB843-D48F-43F2-AACF-9874FC8B924E}" presName="Child1Accent9" presStyleLbl="alignNode1" presStyleIdx="19" presStyleCnt="106"/>
      <dgm:spPr/>
    </dgm:pt>
    <dgm:pt modelId="{43BD4833-4114-4582-BF6A-48484D627C88}" type="pres">
      <dgm:prSet presAssocID="{844DB843-D48F-43F2-AACF-9874FC8B924E}" presName="Child1" presStyleLbl="revTx" presStyleIdx="0" presStyleCnt="8">
        <dgm:presLayoutVars>
          <dgm:chMax/>
          <dgm:chPref val="0"/>
          <dgm:bulletEnabled val="1"/>
        </dgm:presLayoutVars>
      </dgm:prSet>
      <dgm:spPr/>
    </dgm:pt>
    <dgm:pt modelId="{58DE45F1-7EEF-4C7C-8C14-D950C906924D}" type="pres">
      <dgm:prSet presAssocID="{4D085850-211D-4C68-963B-D0A82E160A42}" presName="Child2Accent1" presStyleLbl="alignNode1" presStyleIdx="20" presStyleCnt="106"/>
      <dgm:spPr/>
    </dgm:pt>
    <dgm:pt modelId="{82BB9026-B54E-4014-908B-D3B74464A042}" type="pres">
      <dgm:prSet presAssocID="{4D085850-211D-4C68-963B-D0A82E160A42}" presName="Child2Accent2" presStyleLbl="alignNode1" presStyleIdx="21" presStyleCnt="106"/>
      <dgm:spPr/>
    </dgm:pt>
    <dgm:pt modelId="{4F6F577F-0EFD-45D7-8528-96E121A08E2E}" type="pres">
      <dgm:prSet presAssocID="{4D085850-211D-4C68-963B-D0A82E160A42}" presName="Child2Accent3" presStyleLbl="alignNode1" presStyleIdx="22" presStyleCnt="106"/>
      <dgm:spPr/>
    </dgm:pt>
    <dgm:pt modelId="{FA1A02EE-6DFD-4E7F-8C03-3B5106C49781}" type="pres">
      <dgm:prSet presAssocID="{4D085850-211D-4C68-963B-D0A82E160A42}" presName="Child2Accent4" presStyleLbl="alignNode1" presStyleIdx="23" presStyleCnt="106"/>
      <dgm:spPr/>
    </dgm:pt>
    <dgm:pt modelId="{0C33B6AB-BB89-461F-83E9-82764C155577}" type="pres">
      <dgm:prSet presAssocID="{4D085850-211D-4C68-963B-D0A82E160A42}" presName="Child2Accent5" presStyleLbl="alignNode1" presStyleIdx="24" presStyleCnt="106"/>
      <dgm:spPr/>
    </dgm:pt>
    <dgm:pt modelId="{F1B57785-905B-4509-896D-CF87BFC947E1}" type="pres">
      <dgm:prSet presAssocID="{4D085850-211D-4C68-963B-D0A82E160A42}" presName="Child2Accent6" presStyleLbl="alignNode1" presStyleIdx="25" presStyleCnt="106"/>
      <dgm:spPr/>
    </dgm:pt>
    <dgm:pt modelId="{7F491246-3E8C-4BF8-A547-E1F2A1AFB192}" type="pres">
      <dgm:prSet presAssocID="{4D085850-211D-4C68-963B-D0A82E160A42}" presName="Child2Accent7" presStyleLbl="alignNode1" presStyleIdx="26" presStyleCnt="106"/>
      <dgm:spPr/>
    </dgm:pt>
    <dgm:pt modelId="{A0CAF8CE-FA98-45AC-AEFE-E37D431EEBEB}" type="pres">
      <dgm:prSet presAssocID="{4D085850-211D-4C68-963B-D0A82E160A42}" presName="Child2" presStyleLbl="revTx" presStyleIdx="1" presStyleCnt="8">
        <dgm:presLayoutVars>
          <dgm:chMax/>
          <dgm:chPref val="0"/>
          <dgm:bulletEnabled val="1"/>
        </dgm:presLayoutVars>
      </dgm:prSet>
      <dgm:spPr/>
    </dgm:pt>
    <dgm:pt modelId="{84A41BA7-41FD-44E3-B110-C61FEE205420}" type="pres">
      <dgm:prSet presAssocID="{ACE4A0C1-DA8A-409C-AC5D-DC008F8D9561}" presName="Child3Accent1" presStyleLbl="alignNode1" presStyleIdx="27" presStyleCnt="106"/>
      <dgm:spPr/>
    </dgm:pt>
    <dgm:pt modelId="{6CAB4307-6C9D-4704-B297-188642D45696}" type="pres">
      <dgm:prSet presAssocID="{ACE4A0C1-DA8A-409C-AC5D-DC008F8D9561}" presName="Child3Accent2" presStyleLbl="alignNode1" presStyleIdx="28" presStyleCnt="106"/>
      <dgm:spPr/>
    </dgm:pt>
    <dgm:pt modelId="{FBE4030A-E4E1-406F-8D01-74BC95313DB1}" type="pres">
      <dgm:prSet presAssocID="{ACE4A0C1-DA8A-409C-AC5D-DC008F8D9561}" presName="Child3Accent3" presStyleLbl="alignNode1" presStyleIdx="29" presStyleCnt="106"/>
      <dgm:spPr/>
    </dgm:pt>
    <dgm:pt modelId="{F650EDC8-1EEF-4742-BC31-9C4A0E853463}" type="pres">
      <dgm:prSet presAssocID="{ACE4A0C1-DA8A-409C-AC5D-DC008F8D9561}" presName="Child3Accent4" presStyleLbl="alignNode1" presStyleIdx="30" presStyleCnt="106"/>
      <dgm:spPr/>
    </dgm:pt>
    <dgm:pt modelId="{D975AF82-B483-4ABB-B250-A2BCB167FF21}" type="pres">
      <dgm:prSet presAssocID="{ACE4A0C1-DA8A-409C-AC5D-DC008F8D9561}" presName="Child3Accent5" presStyleLbl="alignNode1" presStyleIdx="31" presStyleCnt="106"/>
      <dgm:spPr/>
    </dgm:pt>
    <dgm:pt modelId="{5A262B57-1494-420C-A6E7-72566B88A294}" type="pres">
      <dgm:prSet presAssocID="{ACE4A0C1-DA8A-409C-AC5D-DC008F8D9561}" presName="Child3Accent6" presStyleLbl="alignNode1" presStyleIdx="32" presStyleCnt="106"/>
      <dgm:spPr/>
    </dgm:pt>
    <dgm:pt modelId="{4E64ECA2-F130-4A5D-8A03-BE2EE56A661B}" type="pres">
      <dgm:prSet presAssocID="{ACE4A0C1-DA8A-409C-AC5D-DC008F8D9561}" presName="Child3Accent7" presStyleLbl="alignNode1" presStyleIdx="33" presStyleCnt="106"/>
      <dgm:spPr/>
    </dgm:pt>
    <dgm:pt modelId="{A81A0A23-B925-4FE1-940F-F709DC679DE4}" type="pres">
      <dgm:prSet presAssocID="{ACE4A0C1-DA8A-409C-AC5D-DC008F8D9561}" presName="Child3" presStyleLbl="revTx" presStyleIdx="2" presStyleCnt="8">
        <dgm:presLayoutVars>
          <dgm:chMax/>
          <dgm:chPref val="0"/>
          <dgm:bulletEnabled val="1"/>
        </dgm:presLayoutVars>
      </dgm:prSet>
      <dgm:spPr/>
    </dgm:pt>
    <dgm:pt modelId="{B9F40AD6-3ECE-403D-B27F-A18BC400F8A1}" type="pres">
      <dgm:prSet presAssocID="{0E7F797E-EACD-4DC0-BC92-776B3F3C1BDF}" presName="sibTrans" presStyleCnt="0"/>
      <dgm:spPr/>
    </dgm:pt>
    <dgm:pt modelId="{8386009E-CF00-4F42-97AC-81A677BCA646}" type="pres">
      <dgm:prSet presAssocID="{139442F7-F2BA-4A66-9C58-3850B1B802C6}" presName="composite" presStyleCnt="0"/>
      <dgm:spPr/>
    </dgm:pt>
    <dgm:pt modelId="{33A3E308-6065-4C68-B2B7-21D737C1A570}" type="pres">
      <dgm:prSet presAssocID="{139442F7-F2BA-4A66-9C58-3850B1B802C6}" presName="ParentAccent1" presStyleLbl="alignNode1" presStyleIdx="34" presStyleCnt="106"/>
      <dgm:spPr/>
    </dgm:pt>
    <dgm:pt modelId="{4E76AF46-8E53-4B36-8C6D-07E5DE40EB9B}" type="pres">
      <dgm:prSet presAssocID="{139442F7-F2BA-4A66-9C58-3850B1B802C6}" presName="ParentAccent2" presStyleLbl="alignNode1" presStyleIdx="35" presStyleCnt="106"/>
      <dgm:spPr/>
    </dgm:pt>
    <dgm:pt modelId="{AE3D321F-138A-4B8F-82C6-44B74CBB80D5}" type="pres">
      <dgm:prSet presAssocID="{139442F7-F2BA-4A66-9C58-3850B1B802C6}" presName="ParentAccent3" presStyleLbl="alignNode1" presStyleIdx="36" presStyleCnt="106"/>
      <dgm:spPr/>
    </dgm:pt>
    <dgm:pt modelId="{11B79940-772D-4C6C-91D9-F6D480B76F2D}" type="pres">
      <dgm:prSet presAssocID="{139442F7-F2BA-4A66-9C58-3850B1B802C6}" presName="ParentAccent4" presStyleLbl="alignNode1" presStyleIdx="37" presStyleCnt="106"/>
      <dgm:spPr/>
    </dgm:pt>
    <dgm:pt modelId="{00C1618F-FA5E-4A8E-BEAC-52E8C59CDE91}" type="pres">
      <dgm:prSet presAssocID="{139442F7-F2BA-4A66-9C58-3850B1B802C6}" presName="ParentAccent5" presStyleLbl="alignNode1" presStyleIdx="38" presStyleCnt="106"/>
      <dgm:spPr/>
    </dgm:pt>
    <dgm:pt modelId="{DBE61FF8-BD96-48FA-BDFD-90AB2435249B}" type="pres">
      <dgm:prSet presAssocID="{139442F7-F2BA-4A66-9C58-3850B1B802C6}" presName="ParentAccent6" presStyleLbl="alignNode1" presStyleIdx="39" presStyleCnt="106"/>
      <dgm:spPr/>
    </dgm:pt>
    <dgm:pt modelId="{AB0CCAFA-586E-4EA3-82D3-31A12BD889C1}" type="pres">
      <dgm:prSet presAssocID="{139442F7-F2BA-4A66-9C58-3850B1B802C6}" presName="ParentAccent7" presStyleLbl="alignNode1" presStyleIdx="40" presStyleCnt="106"/>
      <dgm:spPr/>
    </dgm:pt>
    <dgm:pt modelId="{D9260544-3145-49E4-B54A-1E0691102499}" type="pres">
      <dgm:prSet presAssocID="{139442F7-F2BA-4A66-9C58-3850B1B802C6}" presName="ParentAccent8" presStyleLbl="alignNode1" presStyleIdx="41" presStyleCnt="106"/>
      <dgm:spPr/>
    </dgm:pt>
    <dgm:pt modelId="{65A805CE-0EB8-40FE-AE6C-0AEE07E1BF36}" type="pres">
      <dgm:prSet presAssocID="{139442F7-F2BA-4A66-9C58-3850B1B802C6}" presName="ParentAccent9" presStyleLbl="alignNode1" presStyleIdx="42" presStyleCnt="106"/>
      <dgm:spPr/>
    </dgm:pt>
    <dgm:pt modelId="{161B2839-96C2-4E97-A31E-5C2CC07B6684}" type="pres">
      <dgm:prSet presAssocID="{139442F7-F2BA-4A66-9C58-3850B1B802C6}" presName="ParentAccent10" presStyleLbl="alignNode1" presStyleIdx="43" presStyleCnt="106"/>
      <dgm:spPr/>
    </dgm:pt>
    <dgm:pt modelId="{F5002CF5-4306-471E-8DB7-98CE7D60461C}" type="pres">
      <dgm:prSet presAssocID="{139442F7-F2BA-4A66-9C58-3850B1B802C6}" presName="Parent" presStyleLbl="alignNode1" presStyleIdx="44" presStyleCnt="106">
        <dgm:presLayoutVars>
          <dgm:chMax val="5"/>
          <dgm:chPref val="3"/>
          <dgm:bulletEnabled val="1"/>
        </dgm:presLayoutVars>
      </dgm:prSet>
      <dgm:spPr/>
    </dgm:pt>
    <dgm:pt modelId="{D37F4657-BE12-44C4-8475-1C315B09913B}" type="pres">
      <dgm:prSet presAssocID="{C308265D-7462-4CF3-8933-A2F5151B4D24}" presName="Child1Accent1" presStyleLbl="alignNode1" presStyleIdx="45" presStyleCnt="106"/>
      <dgm:spPr/>
    </dgm:pt>
    <dgm:pt modelId="{1A3D2751-A42A-48B6-AB92-A6C70B4A561C}" type="pres">
      <dgm:prSet presAssocID="{C308265D-7462-4CF3-8933-A2F5151B4D24}" presName="Child1Accent2" presStyleLbl="alignNode1" presStyleIdx="46" presStyleCnt="106"/>
      <dgm:spPr/>
    </dgm:pt>
    <dgm:pt modelId="{F3BE78CE-E1FA-4DF2-80EE-066DCF82895F}" type="pres">
      <dgm:prSet presAssocID="{C308265D-7462-4CF3-8933-A2F5151B4D24}" presName="Child1Accent3" presStyleLbl="alignNode1" presStyleIdx="47" presStyleCnt="106"/>
      <dgm:spPr/>
    </dgm:pt>
    <dgm:pt modelId="{76765D66-405E-4976-98E1-26744E289B2C}" type="pres">
      <dgm:prSet presAssocID="{C308265D-7462-4CF3-8933-A2F5151B4D24}" presName="Child1Accent4" presStyleLbl="alignNode1" presStyleIdx="48" presStyleCnt="106"/>
      <dgm:spPr/>
    </dgm:pt>
    <dgm:pt modelId="{0BD45122-3457-4193-BDC5-0AE83D6BA07E}" type="pres">
      <dgm:prSet presAssocID="{C308265D-7462-4CF3-8933-A2F5151B4D24}" presName="Child1Accent5" presStyleLbl="alignNode1" presStyleIdx="49" presStyleCnt="106"/>
      <dgm:spPr/>
    </dgm:pt>
    <dgm:pt modelId="{A1B0D65A-902A-4AAF-B4D7-782CF71D2475}" type="pres">
      <dgm:prSet presAssocID="{C308265D-7462-4CF3-8933-A2F5151B4D24}" presName="Child1Accent6" presStyleLbl="alignNode1" presStyleIdx="50" presStyleCnt="106"/>
      <dgm:spPr/>
    </dgm:pt>
    <dgm:pt modelId="{FDAAFD4E-DBB6-4EE9-8EDE-FBCDA0521C2F}" type="pres">
      <dgm:prSet presAssocID="{C308265D-7462-4CF3-8933-A2F5151B4D24}" presName="Child1Accent7" presStyleLbl="alignNode1" presStyleIdx="51" presStyleCnt="106"/>
      <dgm:spPr/>
    </dgm:pt>
    <dgm:pt modelId="{5598E074-F6A3-45F9-AF57-5FF4B3D4171E}" type="pres">
      <dgm:prSet presAssocID="{C308265D-7462-4CF3-8933-A2F5151B4D24}" presName="Child1Accent8" presStyleLbl="alignNode1" presStyleIdx="52" presStyleCnt="106"/>
      <dgm:spPr/>
    </dgm:pt>
    <dgm:pt modelId="{BD34AF91-85DB-4B85-8619-8ADE5E4A6F2F}" type="pres">
      <dgm:prSet presAssocID="{C308265D-7462-4CF3-8933-A2F5151B4D24}" presName="Child1Accent9" presStyleLbl="alignNode1" presStyleIdx="53" presStyleCnt="106"/>
      <dgm:spPr/>
    </dgm:pt>
    <dgm:pt modelId="{3611208A-37DA-46DD-8D54-B90B45A0D642}" type="pres">
      <dgm:prSet presAssocID="{C308265D-7462-4CF3-8933-A2F5151B4D24}" presName="Child1" presStyleLbl="revTx" presStyleIdx="3" presStyleCnt="8">
        <dgm:presLayoutVars>
          <dgm:chMax/>
          <dgm:chPref val="0"/>
          <dgm:bulletEnabled val="1"/>
        </dgm:presLayoutVars>
      </dgm:prSet>
      <dgm:spPr/>
    </dgm:pt>
    <dgm:pt modelId="{8F01E1A9-487D-46A2-9733-A7A4D58BDE8A}" type="pres">
      <dgm:prSet presAssocID="{2F1014A5-431C-4A1B-B6EE-A56F24C1F778}" presName="Child2Accent1" presStyleLbl="alignNode1" presStyleIdx="54" presStyleCnt="106"/>
      <dgm:spPr/>
    </dgm:pt>
    <dgm:pt modelId="{B00F5214-163B-44CD-AC8E-8153930C808E}" type="pres">
      <dgm:prSet presAssocID="{2F1014A5-431C-4A1B-B6EE-A56F24C1F778}" presName="Child2Accent2" presStyleLbl="alignNode1" presStyleIdx="55" presStyleCnt="106"/>
      <dgm:spPr/>
    </dgm:pt>
    <dgm:pt modelId="{245F6DFC-0923-4C18-AD33-A8E3114FCFD5}" type="pres">
      <dgm:prSet presAssocID="{2F1014A5-431C-4A1B-B6EE-A56F24C1F778}" presName="Child2Accent3" presStyleLbl="alignNode1" presStyleIdx="56" presStyleCnt="106"/>
      <dgm:spPr/>
    </dgm:pt>
    <dgm:pt modelId="{EB6F0E10-75D4-46B6-9407-85A90A8AB01E}" type="pres">
      <dgm:prSet presAssocID="{2F1014A5-431C-4A1B-B6EE-A56F24C1F778}" presName="Child2Accent4" presStyleLbl="alignNode1" presStyleIdx="57" presStyleCnt="106"/>
      <dgm:spPr/>
    </dgm:pt>
    <dgm:pt modelId="{D6597A2C-64BE-41E4-9484-4F51C7F51131}" type="pres">
      <dgm:prSet presAssocID="{2F1014A5-431C-4A1B-B6EE-A56F24C1F778}" presName="Child2Accent5" presStyleLbl="alignNode1" presStyleIdx="58" presStyleCnt="106"/>
      <dgm:spPr/>
    </dgm:pt>
    <dgm:pt modelId="{0169D2D6-00F0-4C98-BD30-EABE72C0E1C5}" type="pres">
      <dgm:prSet presAssocID="{2F1014A5-431C-4A1B-B6EE-A56F24C1F778}" presName="Child2Accent6" presStyleLbl="alignNode1" presStyleIdx="59" presStyleCnt="106"/>
      <dgm:spPr/>
    </dgm:pt>
    <dgm:pt modelId="{BD6235F1-A83D-4875-A871-4251C4DD2234}" type="pres">
      <dgm:prSet presAssocID="{2F1014A5-431C-4A1B-B6EE-A56F24C1F778}" presName="Child2Accent7" presStyleLbl="alignNode1" presStyleIdx="60" presStyleCnt="106"/>
      <dgm:spPr/>
    </dgm:pt>
    <dgm:pt modelId="{A6FC4296-6012-46E2-B60F-43FE7AE826C2}" type="pres">
      <dgm:prSet presAssocID="{2F1014A5-431C-4A1B-B6EE-A56F24C1F778}" presName="Child2" presStyleLbl="revTx" presStyleIdx="4" presStyleCnt="8">
        <dgm:presLayoutVars>
          <dgm:chMax/>
          <dgm:chPref val="0"/>
          <dgm:bulletEnabled val="1"/>
        </dgm:presLayoutVars>
      </dgm:prSet>
      <dgm:spPr/>
    </dgm:pt>
    <dgm:pt modelId="{571A51E9-9D5C-4F8E-BF9B-3D2FDA70890C}" type="pres">
      <dgm:prSet presAssocID="{116ADE99-A8CD-445F-89E5-36C6126A1806}" presName="sibTrans" presStyleCnt="0"/>
      <dgm:spPr/>
    </dgm:pt>
    <dgm:pt modelId="{7A3B5D44-C16C-4AF3-B8F9-1768F97AE2D8}" type="pres">
      <dgm:prSet presAssocID="{86BB0EBA-B427-4E27-BC9E-ECEE6C870986}" presName="composite" presStyleCnt="0"/>
      <dgm:spPr/>
    </dgm:pt>
    <dgm:pt modelId="{333CFC1E-230C-4A61-9840-F0A89B955094}" type="pres">
      <dgm:prSet presAssocID="{86BB0EBA-B427-4E27-BC9E-ECEE6C870986}" presName="ParentAccent1" presStyleLbl="alignNode1" presStyleIdx="61" presStyleCnt="106"/>
      <dgm:spPr/>
    </dgm:pt>
    <dgm:pt modelId="{3B324B71-10C0-4B15-9637-C829160F50B7}" type="pres">
      <dgm:prSet presAssocID="{86BB0EBA-B427-4E27-BC9E-ECEE6C870986}" presName="ParentAccent2" presStyleLbl="alignNode1" presStyleIdx="62" presStyleCnt="106"/>
      <dgm:spPr/>
    </dgm:pt>
    <dgm:pt modelId="{F445658C-1611-4F3F-B2E6-8779885D030C}" type="pres">
      <dgm:prSet presAssocID="{86BB0EBA-B427-4E27-BC9E-ECEE6C870986}" presName="ParentAccent3" presStyleLbl="alignNode1" presStyleIdx="63" presStyleCnt="106"/>
      <dgm:spPr/>
    </dgm:pt>
    <dgm:pt modelId="{4FD34074-CA37-4DAC-9003-3765CD5A2B46}" type="pres">
      <dgm:prSet presAssocID="{86BB0EBA-B427-4E27-BC9E-ECEE6C870986}" presName="ParentAccent4" presStyleLbl="alignNode1" presStyleIdx="64" presStyleCnt="106"/>
      <dgm:spPr/>
    </dgm:pt>
    <dgm:pt modelId="{0018C758-C6B3-40D6-9228-BD56F8A34657}" type="pres">
      <dgm:prSet presAssocID="{86BB0EBA-B427-4E27-BC9E-ECEE6C870986}" presName="ParentAccent5" presStyleLbl="alignNode1" presStyleIdx="65" presStyleCnt="106"/>
      <dgm:spPr/>
    </dgm:pt>
    <dgm:pt modelId="{89079429-A94D-4181-BF01-03325DA8E006}" type="pres">
      <dgm:prSet presAssocID="{86BB0EBA-B427-4E27-BC9E-ECEE6C870986}" presName="ParentAccent6" presStyleLbl="alignNode1" presStyleIdx="66" presStyleCnt="106"/>
      <dgm:spPr/>
    </dgm:pt>
    <dgm:pt modelId="{40B7CD35-60BC-44A6-B556-C16BFD47FCB6}" type="pres">
      <dgm:prSet presAssocID="{86BB0EBA-B427-4E27-BC9E-ECEE6C870986}" presName="ParentAccent7" presStyleLbl="alignNode1" presStyleIdx="67" presStyleCnt="106"/>
      <dgm:spPr/>
    </dgm:pt>
    <dgm:pt modelId="{BBD96094-E56E-45D2-8953-334D7E8C4F83}" type="pres">
      <dgm:prSet presAssocID="{86BB0EBA-B427-4E27-BC9E-ECEE6C870986}" presName="ParentAccent8" presStyleLbl="alignNode1" presStyleIdx="68" presStyleCnt="106"/>
      <dgm:spPr/>
    </dgm:pt>
    <dgm:pt modelId="{EE55FCCD-3BB0-41E4-91B7-C97B614F2415}" type="pres">
      <dgm:prSet presAssocID="{86BB0EBA-B427-4E27-BC9E-ECEE6C870986}" presName="ParentAccent9" presStyleLbl="alignNode1" presStyleIdx="69" presStyleCnt="106"/>
      <dgm:spPr/>
    </dgm:pt>
    <dgm:pt modelId="{71C34DCD-5CAA-4546-9AAE-3F0AF3702AD9}" type="pres">
      <dgm:prSet presAssocID="{86BB0EBA-B427-4E27-BC9E-ECEE6C870986}" presName="ParentAccent10" presStyleLbl="alignNode1" presStyleIdx="70" presStyleCnt="106"/>
      <dgm:spPr/>
    </dgm:pt>
    <dgm:pt modelId="{542E1F95-2797-46D9-92CE-0459CFBEEF90}" type="pres">
      <dgm:prSet presAssocID="{86BB0EBA-B427-4E27-BC9E-ECEE6C870986}" presName="Parent" presStyleLbl="alignNode1" presStyleIdx="71" presStyleCnt="106">
        <dgm:presLayoutVars>
          <dgm:chMax val="5"/>
          <dgm:chPref val="3"/>
          <dgm:bulletEnabled val="1"/>
        </dgm:presLayoutVars>
      </dgm:prSet>
      <dgm:spPr/>
    </dgm:pt>
    <dgm:pt modelId="{8E3A9258-1980-4FBA-9732-260985996403}" type="pres">
      <dgm:prSet presAssocID="{A0B511E6-0DE0-45DE-A3BA-FFDEA4620D06}" presName="Child1Accent1" presStyleLbl="alignNode1" presStyleIdx="72" presStyleCnt="106"/>
      <dgm:spPr/>
    </dgm:pt>
    <dgm:pt modelId="{FA6B7E8A-9DAD-4746-894F-51EE0CF12B2C}" type="pres">
      <dgm:prSet presAssocID="{A0B511E6-0DE0-45DE-A3BA-FFDEA4620D06}" presName="Child1Accent2" presStyleLbl="alignNode1" presStyleIdx="73" presStyleCnt="106"/>
      <dgm:spPr/>
    </dgm:pt>
    <dgm:pt modelId="{152DD096-F54B-4473-A08B-926605C0B4C0}" type="pres">
      <dgm:prSet presAssocID="{A0B511E6-0DE0-45DE-A3BA-FFDEA4620D06}" presName="Child1Accent3" presStyleLbl="alignNode1" presStyleIdx="74" presStyleCnt="106"/>
      <dgm:spPr/>
    </dgm:pt>
    <dgm:pt modelId="{BD621270-98E1-466A-AE9B-C3B6A174DFF3}" type="pres">
      <dgm:prSet presAssocID="{A0B511E6-0DE0-45DE-A3BA-FFDEA4620D06}" presName="Child1Accent4" presStyleLbl="alignNode1" presStyleIdx="75" presStyleCnt="106"/>
      <dgm:spPr/>
    </dgm:pt>
    <dgm:pt modelId="{96AB7C4D-0F00-4F49-A23E-4AFE5F775E21}" type="pres">
      <dgm:prSet presAssocID="{A0B511E6-0DE0-45DE-A3BA-FFDEA4620D06}" presName="Child1Accent5" presStyleLbl="alignNode1" presStyleIdx="76" presStyleCnt="106"/>
      <dgm:spPr/>
    </dgm:pt>
    <dgm:pt modelId="{09F3146B-F9B0-42A7-95B5-2BFC6CD2FF3F}" type="pres">
      <dgm:prSet presAssocID="{A0B511E6-0DE0-45DE-A3BA-FFDEA4620D06}" presName="Child1Accent6" presStyleLbl="alignNode1" presStyleIdx="77" presStyleCnt="106"/>
      <dgm:spPr/>
    </dgm:pt>
    <dgm:pt modelId="{679B8526-3B13-41B3-B55C-0A967132CD7C}" type="pres">
      <dgm:prSet presAssocID="{A0B511E6-0DE0-45DE-A3BA-FFDEA4620D06}" presName="Child1Accent7" presStyleLbl="alignNode1" presStyleIdx="78" presStyleCnt="106"/>
      <dgm:spPr/>
    </dgm:pt>
    <dgm:pt modelId="{2173A8C4-E0E8-4ABB-8A31-8616E5C4487C}" type="pres">
      <dgm:prSet presAssocID="{A0B511E6-0DE0-45DE-A3BA-FFDEA4620D06}" presName="Child1Accent8" presStyleLbl="alignNode1" presStyleIdx="79" presStyleCnt="106"/>
      <dgm:spPr/>
    </dgm:pt>
    <dgm:pt modelId="{DB611BD6-FA06-49AB-903C-4AF8BBDA23FC}" type="pres">
      <dgm:prSet presAssocID="{A0B511E6-0DE0-45DE-A3BA-FFDEA4620D06}" presName="Child1Accent9" presStyleLbl="alignNode1" presStyleIdx="80" presStyleCnt="106"/>
      <dgm:spPr/>
    </dgm:pt>
    <dgm:pt modelId="{D56CF038-8701-46B0-A423-92BDF8AB3DFC}" type="pres">
      <dgm:prSet presAssocID="{A0B511E6-0DE0-45DE-A3BA-FFDEA4620D06}" presName="Child1" presStyleLbl="revTx" presStyleIdx="5" presStyleCnt="8">
        <dgm:presLayoutVars>
          <dgm:chMax/>
          <dgm:chPref val="0"/>
          <dgm:bulletEnabled val="1"/>
        </dgm:presLayoutVars>
      </dgm:prSet>
      <dgm:spPr/>
    </dgm:pt>
    <dgm:pt modelId="{57E7F16B-E48A-4C7F-B696-06E8BD51485C}" type="pres">
      <dgm:prSet presAssocID="{BE8A2CD7-6FB1-4917-994E-CD6AB828BCDF}" presName="Child2Accent1" presStyleLbl="alignNode1" presStyleIdx="81" presStyleCnt="106"/>
      <dgm:spPr/>
    </dgm:pt>
    <dgm:pt modelId="{AE6F5B8F-146C-4E77-9D4E-F141F7A0A24B}" type="pres">
      <dgm:prSet presAssocID="{BE8A2CD7-6FB1-4917-994E-CD6AB828BCDF}" presName="Child2Accent2" presStyleLbl="alignNode1" presStyleIdx="82" presStyleCnt="106"/>
      <dgm:spPr/>
    </dgm:pt>
    <dgm:pt modelId="{2FF40959-9436-4CB2-A977-F398439832B7}" type="pres">
      <dgm:prSet presAssocID="{BE8A2CD7-6FB1-4917-994E-CD6AB828BCDF}" presName="Child2Accent3" presStyleLbl="alignNode1" presStyleIdx="83" presStyleCnt="106"/>
      <dgm:spPr/>
    </dgm:pt>
    <dgm:pt modelId="{8B8A69AF-F55A-4DDD-B495-6A8F06EC9144}" type="pres">
      <dgm:prSet presAssocID="{BE8A2CD7-6FB1-4917-994E-CD6AB828BCDF}" presName="Child2Accent4" presStyleLbl="alignNode1" presStyleIdx="84" presStyleCnt="106"/>
      <dgm:spPr/>
    </dgm:pt>
    <dgm:pt modelId="{29715D5F-151B-4454-894E-8751E65A613D}" type="pres">
      <dgm:prSet presAssocID="{BE8A2CD7-6FB1-4917-994E-CD6AB828BCDF}" presName="Child2Accent5" presStyleLbl="alignNode1" presStyleIdx="85" presStyleCnt="106"/>
      <dgm:spPr/>
    </dgm:pt>
    <dgm:pt modelId="{BF12EECC-CCDE-4E27-B37E-49F958D9AE24}" type="pres">
      <dgm:prSet presAssocID="{BE8A2CD7-6FB1-4917-994E-CD6AB828BCDF}" presName="Child2Accent6" presStyleLbl="alignNode1" presStyleIdx="86" presStyleCnt="106"/>
      <dgm:spPr/>
    </dgm:pt>
    <dgm:pt modelId="{E53E05B1-0CAF-4041-80B4-666A7EE33C77}" type="pres">
      <dgm:prSet presAssocID="{BE8A2CD7-6FB1-4917-994E-CD6AB828BCDF}" presName="Child2Accent7" presStyleLbl="alignNode1" presStyleIdx="87" presStyleCnt="106"/>
      <dgm:spPr/>
    </dgm:pt>
    <dgm:pt modelId="{D9FF740F-C9C5-4568-AFC3-7822BAFF3382}" type="pres">
      <dgm:prSet presAssocID="{BE8A2CD7-6FB1-4917-994E-CD6AB828BCDF}" presName="Child2" presStyleLbl="revTx" presStyleIdx="6" presStyleCnt="8">
        <dgm:presLayoutVars>
          <dgm:chMax/>
          <dgm:chPref val="0"/>
          <dgm:bulletEnabled val="1"/>
        </dgm:presLayoutVars>
      </dgm:prSet>
      <dgm:spPr/>
    </dgm:pt>
    <dgm:pt modelId="{61D56624-A3B6-4768-B582-E2060114D29F}" type="pres">
      <dgm:prSet presAssocID="{F9380A5B-B398-4478-9EA5-D2F35242757E}" presName="Child3Accent1" presStyleLbl="alignNode1" presStyleIdx="88" presStyleCnt="106"/>
      <dgm:spPr/>
    </dgm:pt>
    <dgm:pt modelId="{4189C17F-1367-4513-9913-023EDA04D21F}" type="pres">
      <dgm:prSet presAssocID="{F9380A5B-B398-4478-9EA5-D2F35242757E}" presName="Child3Accent2" presStyleLbl="alignNode1" presStyleIdx="89" presStyleCnt="106"/>
      <dgm:spPr/>
    </dgm:pt>
    <dgm:pt modelId="{C5ACF377-9EC0-4EC7-929D-98B3A14E744F}" type="pres">
      <dgm:prSet presAssocID="{F9380A5B-B398-4478-9EA5-D2F35242757E}" presName="Child3Accent3" presStyleLbl="alignNode1" presStyleIdx="90" presStyleCnt="106"/>
      <dgm:spPr/>
    </dgm:pt>
    <dgm:pt modelId="{E63709A9-BEA9-4D7A-9BA7-D994872A62E1}" type="pres">
      <dgm:prSet presAssocID="{F9380A5B-B398-4478-9EA5-D2F35242757E}" presName="Child3Accent4" presStyleLbl="alignNode1" presStyleIdx="91" presStyleCnt="106"/>
      <dgm:spPr/>
    </dgm:pt>
    <dgm:pt modelId="{88DF475C-CE42-4C39-9F66-BA701CB2E48F}" type="pres">
      <dgm:prSet presAssocID="{F9380A5B-B398-4478-9EA5-D2F35242757E}" presName="Child3Accent5" presStyleLbl="alignNode1" presStyleIdx="92" presStyleCnt="106"/>
      <dgm:spPr/>
    </dgm:pt>
    <dgm:pt modelId="{08B0A510-2A61-4A66-8C13-6A218F931117}" type="pres">
      <dgm:prSet presAssocID="{F9380A5B-B398-4478-9EA5-D2F35242757E}" presName="Child3Accent6" presStyleLbl="alignNode1" presStyleIdx="93" presStyleCnt="106"/>
      <dgm:spPr/>
    </dgm:pt>
    <dgm:pt modelId="{A637714B-A324-4DD0-A975-91EA2C9D4BC1}" type="pres">
      <dgm:prSet presAssocID="{F9380A5B-B398-4478-9EA5-D2F35242757E}" presName="Child3Accent7" presStyleLbl="alignNode1" presStyleIdx="94" presStyleCnt="106"/>
      <dgm:spPr/>
    </dgm:pt>
    <dgm:pt modelId="{69446BC4-9403-4957-AF41-9119692DD672}" type="pres">
      <dgm:prSet presAssocID="{F9380A5B-B398-4478-9EA5-D2F35242757E}" presName="Child3" presStyleLbl="revTx" presStyleIdx="7" presStyleCnt="8">
        <dgm:presLayoutVars>
          <dgm:chMax/>
          <dgm:chPref val="0"/>
          <dgm:bulletEnabled val="1"/>
        </dgm:presLayoutVars>
      </dgm:prSet>
      <dgm:spPr/>
    </dgm:pt>
    <dgm:pt modelId="{5D82C70E-3334-4D85-8A8B-5AB93D85E8E9}" type="pres">
      <dgm:prSet presAssocID="{9C8BCD21-5008-4983-9715-C52FD750BF55}" presName="sibTrans" presStyleCnt="0"/>
      <dgm:spPr/>
    </dgm:pt>
    <dgm:pt modelId="{05FE8C91-A09F-49DA-9E19-BF59FC4221BE}" type="pres">
      <dgm:prSet presAssocID="{288913B3-0914-4544-961B-00C6B28945AF}" presName="composite" presStyleCnt="0"/>
      <dgm:spPr/>
    </dgm:pt>
    <dgm:pt modelId="{EC85742B-ADDA-431C-B7B9-0FF2F7ABCD9D}" type="pres">
      <dgm:prSet presAssocID="{288913B3-0914-4544-961B-00C6B28945AF}" presName="ParentAccent1" presStyleLbl="alignNode1" presStyleIdx="95" presStyleCnt="106"/>
      <dgm:spPr/>
    </dgm:pt>
    <dgm:pt modelId="{3F0BCE81-1F91-4C6E-9C9E-D5467611C1FE}" type="pres">
      <dgm:prSet presAssocID="{288913B3-0914-4544-961B-00C6B28945AF}" presName="ParentAccent2" presStyleLbl="alignNode1" presStyleIdx="96" presStyleCnt="106"/>
      <dgm:spPr/>
    </dgm:pt>
    <dgm:pt modelId="{32FFEACF-7809-42C3-9930-CBF2853694BC}" type="pres">
      <dgm:prSet presAssocID="{288913B3-0914-4544-961B-00C6B28945AF}" presName="ParentAccent3" presStyleLbl="alignNode1" presStyleIdx="97" presStyleCnt="106"/>
      <dgm:spPr/>
    </dgm:pt>
    <dgm:pt modelId="{3BF44DA2-3C58-4A93-B4D6-6E64E26C5F94}" type="pres">
      <dgm:prSet presAssocID="{288913B3-0914-4544-961B-00C6B28945AF}" presName="ParentAccent4" presStyleLbl="alignNode1" presStyleIdx="98" presStyleCnt="106"/>
      <dgm:spPr/>
    </dgm:pt>
    <dgm:pt modelId="{F0B4711A-B110-42E3-ADB0-AC815DF7D0EF}" type="pres">
      <dgm:prSet presAssocID="{288913B3-0914-4544-961B-00C6B28945AF}" presName="ParentAccent5" presStyleLbl="alignNode1" presStyleIdx="99" presStyleCnt="106"/>
      <dgm:spPr/>
    </dgm:pt>
    <dgm:pt modelId="{840DF511-4BE9-4560-8FEC-74183A64BC80}" type="pres">
      <dgm:prSet presAssocID="{288913B3-0914-4544-961B-00C6B28945AF}" presName="ParentAccent6" presStyleLbl="alignNode1" presStyleIdx="100" presStyleCnt="106"/>
      <dgm:spPr/>
    </dgm:pt>
    <dgm:pt modelId="{0EBFF6A3-5371-4302-855B-B2DC686E67A9}" type="pres">
      <dgm:prSet presAssocID="{288913B3-0914-4544-961B-00C6B28945AF}" presName="ParentAccent7" presStyleLbl="alignNode1" presStyleIdx="101" presStyleCnt="106"/>
      <dgm:spPr/>
    </dgm:pt>
    <dgm:pt modelId="{BA51F455-795C-4CF9-B29B-82D860CD25B1}" type="pres">
      <dgm:prSet presAssocID="{288913B3-0914-4544-961B-00C6B28945AF}" presName="ParentAccent8" presStyleLbl="alignNode1" presStyleIdx="102" presStyleCnt="106"/>
      <dgm:spPr/>
    </dgm:pt>
    <dgm:pt modelId="{1AADCB98-EABE-40BD-B815-9E9386F0980C}" type="pres">
      <dgm:prSet presAssocID="{288913B3-0914-4544-961B-00C6B28945AF}" presName="ParentAccent9" presStyleLbl="alignNode1" presStyleIdx="103" presStyleCnt="106"/>
      <dgm:spPr/>
    </dgm:pt>
    <dgm:pt modelId="{E676B075-E229-40A1-A61C-D2E528770CB8}" type="pres">
      <dgm:prSet presAssocID="{288913B3-0914-4544-961B-00C6B28945AF}" presName="ParentAccent10" presStyleLbl="alignNode1" presStyleIdx="104" presStyleCnt="106"/>
      <dgm:spPr/>
    </dgm:pt>
    <dgm:pt modelId="{0C5F6806-B125-4FAB-AE4E-594BD2EF1254}" type="pres">
      <dgm:prSet presAssocID="{288913B3-0914-4544-961B-00C6B28945AF}" presName="Parent" presStyleLbl="alignNode1" presStyleIdx="105" presStyleCnt="106">
        <dgm:presLayoutVars>
          <dgm:chMax val="5"/>
          <dgm:chPref val="3"/>
          <dgm:bulletEnabled val="1"/>
        </dgm:presLayoutVars>
      </dgm:prSet>
      <dgm:spPr/>
    </dgm:pt>
  </dgm:ptLst>
  <dgm:cxnLst>
    <dgm:cxn modelId="{AD67C806-BF47-4FCA-ABFC-C60674E295F4}" srcId="{4C1AEA1F-8FB1-4C21-937E-8BC9D09B27C2}" destId="{844DB843-D48F-43F2-AACF-9874FC8B924E}" srcOrd="0" destOrd="0" parTransId="{3A05956F-045D-4290-84C1-F52989795EA0}" sibTransId="{A4A375BA-584D-4A73-9A89-185C8E70885B}"/>
    <dgm:cxn modelId="{D3E2350D-4155-450F-B275-49E95E480EA2}" type="presOf" srcId="{BE8A2CD7-6FB1-4917-994E-CD6AB828BCDF}" destId="{D9FF740F-C9C5-4568-AFC3-7822BAFF3382}" srcOrd="0" destOrd="0" presId="urn:microsoft.com/office/officeart/2011/layout/ConvergingText"/>
    <dgm:cxn modelId="{373BA21D-7934-4901-A165-F7FFD8ACA89B}" srcId="{4C1AEA1F-8FB1-4C21-937E-8BC9D09B27C2}" destId="{4D085850-211D-4C68-963B-D0A82E160A42}" srcOrd="1" destOrd="0" parTransId="{7C3BC6F6-8D10-453B-B416-C3420FB0EA59}" sibTransId="{70E2347E-CEE5-42DD-876A-2B6D7762967D}"/>
    <dgm:cxn modelId="{AC559632-EE06-48EE-BD8E-903B6364A039}" srcId="{1744E301-5C02-44F5-BB16-EAA62B6835FC}" destId="{139442F7-F2BA-4A66-9C58-3850B1B802C6}" srcOrd="1" destOrd="0" parTransId="{34027978-F0FD-49E0-8576-5106B5E8201F}" sibTransId="{116ADE99-A8CD-445F-89E5-36C6126A1806}"/>
    <dgm:cxn modelId="{17367B36-B196-4B88-8F12-047CCE72586E}" type="presOf" srcId="{F9380A5B-B398-4478-9EA5-D2F35242757E}" destId="{69446BC4-9403-4957-AF41-9119692DD672}" srcOrd="0" destOrd="0" presId="urn:microsoft.com/office/officeart/2011/layout/ConvergingText"/>
    <dgm:cxn modelId="{84F1284C-C151-4C32-883A-F058A0FF57C7}" srcId="{86BB0EBA-B427-4E27-BC9E-ECEE6C870986}" destId="{BE8A2CD7-6FB1-4917-994E-CD6AB828BCDF}" srcOrd="1" destOrd="0" parTransId="{DC214B2E-D994-48C2-AFF8-0E24C5130713}" sibTransId="{0093470C-9EF3-4F77-9176-B7ACF1F15890}"/>
    <dgm:cxn modelId="{1639D54C-8EB9-4961-A8A2-72BEEE38E664}" type="presOf" srcId="{C308265D-7462-4CF3-8933-A2F5151B4D24}" destId="{3611208A-37DA-46DD-8D54-B90B45A0D642}" srcOrd="0" destOrd="0" presId="urn:microsoft.com/office/officeart/2011/layout/ConvergingText"/>
    <dgm:cxn modelId="{F7AD1F56-2972-4021-8E47-9BE856936558}" srcId="{1744E301-5C02-44F5-BB16-EAA62B6835FC}" destId="{288913B3-0914-4544-961B-00C6B28945AF}" srcOrd="3" destOrd="0" parTransId="{6003AE0C-E0A2-45F9-8BF2-9E037A1A9605}" sibTransId="{982DBA3A-7C87-4134-9809-4A2ECB74DEAF}"/>
    <dgm:cxn modelId="{B1B49C7D-4C30-4CF8-ACC0-00E238B9B4D5}" type="presOf" srcId="{A0B511E6-0DE0-45DE-A3BA-FFDEA4620D06}" destId="{D56CF038-8701-46B0-A423-92BDF8AB3DFC}" srcOrd="0" destOrd="0" presId="urn:microsoft.com/office/officeart/2011/layout/ConvergingText"/>
    <dgm:cxn modelId="{1DC62889-6289-4D6C-A6C1-54266F1B5EFD}" srcId="{1744E301-5C02-44F5-BB16-EAA62B6835FC}" destId="{4C1AEA1F-8FB1-4C21-937E-8BC9D09B27C2}" srcOrd="0" destOrd="0" parTransId="{35D8C7A4-F6D8-43FC-B3A4-84468E843A5B}" sibTransId="{0E7F797E-EACD-4DC0-BC92-776B3F3C1BDF}"/>
    <dgm:cxn modelId="{4983D689-9ADB-4661-82F7-E5F806F77D20}" type="presOf" srcId="{ACE4A0C1-DA8A-409C-AC5D-DC008F8D9561}" destId="{A81A0A23-B925-4FE1-940F-F709DC679DE4}" srcOrd="0" destOrd="0" presId="urn:microsoft.com/office/officeart/2011/layout/ConvergingText"/>
    <dgm:cxn modelId="{3C62288E-44F3-408B-B2EE-D12C70BFA4A6}" srcId="{139442F7-F2BA-4A66-9C58-3850B1B802C6}" destId="{2F1014A5-431C-4A1B-B6EE-A56F24C1F778}" srcOrd="1" destOrd="0" parTransId="{DE74D888-C2F9-4096-B58F-C1CC3DD13F7C}" sibTransId="{592EDE09-8CC7-422C-9F8F-6D5E8DE5A130}"/>
    <dgm:cxn modelId="{EC41A191-2868-4972-BE2D-584E74D50F5B}" type="presOf" srcId="{139442F7-F2BA-4A66-9C58-3850B1B802C6}" destId="{F5002CF5-4306-471E-8DB7-98CE7D60461C}" srcOrd="0" destOrd="0" presId="urn:microsoft.com/office/officeart/2011/layout/ConvergingText"/>
    <dgm:cxn modelId="{F0FF22A1-37E5-4164-86A3-59709DE4672A}" srcId="{86BB0EBA-B427-4E27-BC9E-ECEE6C870986}" destId="{A0B511E6-0DE0-45DE-A3BA-FFDEA4620D06}" srcOrd="0" destOrd="0" parTransId="{5B70A01A-91F3-440C-9099-082F5BA00423}" sibTransId="{E2A8D682-8313-4C8C-AAF1-110AC797517B}"/>
    <dgm:cxn modelId="{216DFCAC-7F86-4F83-A012-55547F16DA44}" type="presOf" srcId="{2F1014A5-431C-4A1B-B6EE-A56F24C1F778}" destId="{A6FC4296-6012-46E2-B60F-43FE7AE826C2}" srcOrd="0" destOrd="0" presId="urn:microsoft.com/office/officeart/2011/layout/ConvergingText"/>
    <dgm:cxn modelId="{26E466AD-EA01-4F73-9263-F4B22BDA928B}" type="presOf" srcId="{86BB0EBA-B427-4E27-BC9E-ECEE6C870986}" destId="{542E1F95-2797-46D9-92CE-0459CFBEEF90}" srcOrd="0" destOrd="0" presId="urn:microsoft.com/office/officeart/2011/layout/ConvergingText"/>
    <dgm:cxn modelId="{1C9E8DC3-82DD-43A6-A36C-99390177FE0C}" srcId="{86BB0EBA-B427-4E27-BC9E-ECEE6C870986}" destId="{F9380A5B-B398-4478-9EA5-D2F35242757E}" srcOrd="2" destOrd="0" parTransId="{841FF7AF-C6C4-4D8F-BCCE-C52477DCABBF}" sibTransId="{480C9D8E-F0CA-4B6A-AEA6-7487535C8EA9}"/>
    <dgm:cxn modelId="{4724DBD5-EF4E-4BBE-AD6A-5714225E44F9}" srcId="{1744E301-5C02-44F5-BB16-EAA62B6835FC}" destId="{86BB0EBA-B427-4E27-BC9E-ECEE6C870986}" srcOrd="2" destOrd="0" parTransId="{2C94BE20-CE74-4DD1-AB8C-E6CAF21AADF9}" sibTransId="{9C8BCD21-5008-4983-9715-C52FD750BF55}"/>
    <dgm:cxn modelId="{4F42E5DE-2456-4A84-B513-4345A1A15327}" srcId="{139442F7-F2BA-4A66-9C58-3850B1B802C6}" destId="{C308265D-7462-4CF3-8933-A2F5151B4D24}" srcOrd="0" destOrd="0" parTransId="{273D9EE3-F4C2-434F-8222-85018998BB19}" sibTransId="{9F142F68-F1F6-4F0B-8989-167885C4EF22}"/>
    <dgm:cxn modelId="{C723EEE7-D485-4A88-9260-E9893CFC885D}" type="presOf" srcId="{4C1AEA1F-8FB1-4C21-937E-8BC9D09B27C2}" destId="{06445358-C8BC-4870-B705-E0D120D6FBE3}" srcOrd="0" destOrd="0" presId="urn:microsoft.com/office/officeart/2011/layout/ConvergingText"/>
    <dgm:cxn modelId="{CFBD53E9-0D58-4673-82CA-8A1224EBDB09}" type="presOf" srcId="{4D085850-211D-4C68-963B-D0A82E160A42}" destId="{A0CAF8CE-FA98-45AC-AEFE-E37D431EEBEB}" srcOrd="0" destOrd="0" presId="urn:microsoft.com/office/officeart/2011/layout/ConvergingText"/>
    <dgm:cxn modelId="{969B37EC-64ED-469B-81F6-E7FAE84138D7}" type="presOf" srcId="{1744E301-5C02-44F5-BB16-EAA62B6835FC}" destId="{5124F867-51C0-413A-B3D6-B814B83B624B}" srcOrd="0" destOrd="0" presId="urn:microsoft.com/office/officeart/2011/layout/ConvergingText"/>
    <dgm:cxn modelId="{45E829F9-8992-441D-8054-161409A896AA}" type="presOf" srcId="{844DB843-D48F-43F2-AACF-9874FC8B924E}" destId="{43BD4833-4114-4582-BF6A-48484D627C88}" srcOrd="0" destOrd="0" presId="urn:microsoft.com/office/officeart/2011/layout/ConvergingText"/>
    <dgm:cxn modelId="{2DBC00FA-45AC-4F04-A5C0-B38ED32A416B}" type="presOf" srcId="{288913B3-0914-4544-961B-00C6B28945AF}" destId="{0C5F6806-B125-4FAB-AE4E-594BD2EF1254}" srcOrd="0" destOrd="0" presId="urn:microsoft.com/office/officeart/2011/layout/ConvergingText"/>
    <dgm:cxn modelId="{45924AFF-86FB-42D2-B267-0ECBB0869541}" srcId="{4C1AEA1F-8FB1-4C21-937E-8BC9D09B27C2}" destId="{ACE4A0C1-DA8A-409C-AC5D-DC008F8D9561}" srcOrd="2" destOrd="0" parTransId="{B23640B2-1D99-4482-A426-909BFC6E4386}" sibTransId="{8E7903D5-D71C-4893-9E47-7354AAA738AC}"/>
    <dgm:cxn modelId="{0FE4E26B-1966-4A00-8BFA-8066BAABA18E}" type="presParOf" srcId="{5124F867-51C0-413A-B3D6-B814B83B624B}" destId="{010926BD-DEE0-4853-A073-1663B9D4D805}" srcOrd="0" destOrd="0" presId="urn:microsoft.com/office/officeart/2011/layout/ConvergingText"/>
    <dgm:cxn modelId="{A5BFE104-4D7E-4DCA-859B-E968F12F4966}" type="presParOf" srcId="{010926BD-DEE0-4853-A073-1663B9D4D805}" destId="{1BEBB76C-DD16-4771-A935-830074602B19}" srcOrd="0" destOrd="0" presId="urn:microsoft.com/office/officeart/2011/layout/ConvergingText"/>
    <dgm:cxn modelId="{D28FA8E4-E423-458C-AA8E-13C656EDBA6A}" type="presParOf" srcId="{010926BD-DEE0-4853-A073-1663B9D4D805}" destId="{79D4C35B-5AE5-41BB-A533-9A586D82DBBB}" srcOrd="1" destOrd="0" presId="urn:microsoft.com/office/officeart/2011/layout/ConvergingText"/>
    <dgm:cxn modelId="{ACCBC706-4372-488C-A78E-F0CDCB0FC1F0}" type="presParOf" srcId="{010926BD-DEE0-4853-A073-1663B9D4D805}" destId="{45387EC8-A444-4389-9EC3-2F185C145C2E}" srcOrd="2" destOrd="0" presId="urn:microsoft.com/office/officeart/2011/layout/ConvergingText"/>
    <dgm:cxn modelId="{FD4D287F-E316-4FF0-88A6-22820BF09684}" type="presParOf" srcId="{010926BD-DEE0-4853-A073-1663B9D4D805}" destId="{F65D6687-C9A8-4EFF-AA16-B7E624EE1E72}" srcOrd="3" destOrd="0" presId="urn:microsoft.com/office/officeart/2011/layout/ConvergingText"/>
    <dgm:cxn modelId="{0D15A1B3-9951-4B31-B472-7E36893A8757}" type="presParOf" srcId="{010926BD-DEE0-4853-A073-1663B9D4D805}" destId="{0108BCC1-8A18-44D6-95C8-80EBC8722652}" srcOrd="4" destOrd="0" presId="urn:microsoft.com/office/officeart/2011/layout/ConvergingText"/>
    <dgm:cxn modelId="{75835AED-2D69-4BFA-A36B-627A2AA9D260}" type="presParOf" srcId="{010926BD-DEE0-4853-A073-1663B9D4D805}" destId="{23A2A5F5-367E-4188-B9D9-A9AEEE38C76E}" srcOrd="5" destOrd="0" presId="urn:microsoft.com/office/officeart/2011/layout/ConvergingText"/>
    <dgm:cxn modelId="{924F81B5-9063-4401-BCC2-60DD8BBB3A51}" type="presParOf" srcId="{010926BD-DEE0-4853-A073-1663B9D4D805}" destId="{A2DE4421-38DC-4D38-A1B6-E6C0868239D9}" srcOrd="6" destOrd="0" presId="urn:microsoft.com/office/officeart/2011/layout/ConvergingText"/>
    <dgm:cxn modelId="{09176A09-AB92-4C92-A1E8-92B5DC62163C}" type="presParOf" srcId="{010926BD-DEE0-4853-A073-1663B9D4D805}" destId="{8496A12F-D63B-4C82-8D42-9278AECCBFD7}" srcOrd="7" destOrd="0" presId="urn:microsoft.com/office/officeart/2011/layout/ConvergingText"/>
    <dgm:cxn modelId="{E12930D6-DF9E-4350-9F5B-7DA499ACBE69}" type="presParOf" srcId="{010926BD-DEE0-4853-A073-1663B9D4D805}" destId="{CF719A7D-78BA-4A32-840C-C21A32530859}" srcOrd="8" destOrd="0" presId="urn:microsoft.com/office/officeart/2011/layout/ConvergingText"/>
    <dgm:cxn modelId="{66FFD018-D052-464C-82A8-2499CA108220}" type="presParOf" srcId="{010926BD-DEE0-4853-A073-1663B9D4D805}" destId="{259F94E8-83A6-4127-A81A-E9737F8D3EEF}" srcOrd="9" destOrd="0" presId="urn:microsoft.com/office/officeart/2011/layout/ConvergingText"/>
    <dgm:cxn modelId="{D51AEB7C-6DE9-498A-BD40-3359B4CC7947}" type="presParOf" srcId="{010926BD-DEE0-4853-A073-1663B9D4D805}" destId="{06445358-C8BC-4870-B705-E0D120D6FBE3}" srcOrd="10" destOrd="0" presId="urn:microsoft.com/office/officeart/2011/layout/ConvergingText"/>
    <dgm:cxn modelId="{A813C7E5-F2AF-4B74-A1C0-F570BFF10179}" type="presParOf" srcId="{010926BD-DEE0-4853-A073-1663B9D4D805}" destId="{D2F93D4E-E560-45FD-81DA-61D90F948D5F}" srcOrd="11" destOrd="0" presId="urn:microsoft.com/office/officeart/2011/layout/ConvergingText"/>
    <dgm:cxn modelId="{F2097854-7613-401C-9D70-6A4A1513D808}" type="presParOf" srcId="{010926BD-DEE0-4853-A073-1663B9D4D805}" destId="{2E6E8616-7F8C-4E70-9F7E-917A2B45FC08}" srcOrd="12" destOrd="0" presId="urn:microsoft.com/office/officeart/2011/layout/ConvergingText"/>
    <dgm:cxn modelId="{8BC9B3F2-449D-47AE-8E6E-616D3694B2A3}" type="presParOf" srcId="{010926BD-DEE0-4853-A073-1663B9D4D805}" destId="{40B0C704-9FDD-4ED5-954B-9C7DABA1D8C1}" srcOrd="13" destOrd="0" presId="urn:microsoft.com/office/officeart/2011/layout/ConvergingText"/>
    <dgm:cxn modelId="{B145EE60-BA92-4151-A4D5-394CE3FC874E}" type="presParOf" srcId="{010926BD-DEE0-4853-A073-1663B9D4D805}" destId="{A40BC6F3-C9DF-43CA-AE6D-4CE1505B5D8A}" srcOrd="14" destOrd="0" presId="urn:microsoft.com/office/officeart/2011/layout/ConvergingText"/>
    <dgm:cxn modelId="{71E5E799-B12B-41C6-A156-9D30B742B372}" type="presParOf" srcId="{010926BD-DEE0-4853-A073-1663B9D4D805}" destId="{E3882AEF-CBCE-47AB-B38C-80725070F133}" srcOrd="15" destOrd="0" presId="urn:microsoft.com/office/officeart/2011/layout/ConvergingText"/>
    <dgm:cxn modelId="{6D49AB11-3016-496B-B89C-1C0D655FA687}" type="presParOf" srcId="{010926BD-DEE0-4853-A073-1663B9D4D805}" destId="{9C922413-ECEE-4DC0-873B-A4E2CF0BD515}" srcOrd="16" destOrd="0" presId="urn:microsoft.com/office/officeart/2011/layout/ConvergingText"/>
    <dgm:cxn modelId="{7149C53A-1B72-4EE3-9D7A-11AEFFBAF918}" type="presParOf" srcId="{010926BD-DEE0-4853-A073-1663B9D4D805}" destId="{EBA83D78-73D1-47F7-A725-1810BA9EA509}" srcOrd="17" destOrd="0" presId="urn:microsoft.com/office/officeart/2011/layout/ConvergingText"/>
    <dgm:cxn modelId="{A64D1C87-7BD8-4616-8142-52E55702739D}" type="presParOf" srcId="{010926BD-DEE0-4853-A073-1663B9D4D805}" destId="{979EDE5F-6BBD-4CBD-87FB-40C43929B5A0}" srcOrd="18" destOrd="0" presId="urn:microsoft.com/office/officeart/2011/layout/ConvergingText"/>
    <dgm:cxn modelId="{DEFB8C5B-F9B0-4268-913E-802F1B9932BE}" type="presParOf" srcId="{010926BD-DEE0-4853-A073-1663B9D4D805}" destId="{8CA23312-CB7C-402A-AB77-AE29F44E7004}" srcOrd="19" destOrd="0" presId="urn:microsoft.com/office/officeart/2011/layout/ConvergingText"/>
    <dgm:cxn modelId="{01605834-7DC7-4BE8-AA98-8037DBB23D44}" type="presParOf" srcId="{010926BD-DEE0-4853-A073-1663B9D4D805}" destId="{43BD4833-4114-4582-BF6A-48484D627C88}" srcOrd="20" destOrd="0" presId="urn:microsoft.com/office/officeart/2011/layout/ConvergingText"/>
    <dgm:cxn modelId="{CBCFB1FE-DA7E-42E9-BA95-C5B46235D520}" type="presParOf" srcId="{010926BD-DEE0-4853-A073-1663B9D4D805}" destId="{58DE45F1-7EEF-4C7C-8C14-D950C906924D}" srcOrd="21" destOrd="0" presId="urn:microsoft.com/office/officeart/2011/layout/ConvergingText"/>
    <dgm:cxn modelId="{92B66A88-5824-4173-9980-7ABCB0FDC34E}" type="presParOf" srcId="{010926BD-DEE0-4853-A073-1663B9D4D805}" destId="{82BB9026-B54E-4014-908B-D3B74464A042}" srcOrd="22" destOrd="0" presId="urn:microsoft.com/office/officeart/2011/layout/ConvergingText"/>
    <dgm:cxn modelId="{0255D5AE-8E60-48A3-8FFF-04E9000561CB}" type="presParOf" srcId="{010926BD-DEE0-4853-A073-1663B9D4D805}" destId="{4F6F577F-0EFD-45D7-8528-96E121A08E2E}" srcOrd="23" destOrd="0" presId="urn:microsoft.com/office/officeart/2011/layout/ConvergingText"/>
    <dgm:cxn modelId="{1B4719C9-2101-468C-86A3-E878F8DBBD82}" type="presParOf" srcId="{010926BD-DEE0-4853-A073-1663B9D4D805}" destId="{FA1A02EE-6DFD-4E7F-8C03-3B5106C49781}" srcOrd="24" destOrd="0" presId="urn:microsoft.com/office/officeart/2011/layout/ConvergingText"/>
    <dgm:cxn modelId="{94179841-43A9-42F8-941F-565D48D4F3B1}" type="presParOf" srcId="{010926BD-DEE0-4853-A073-1663B9D4D805}" destId="{0C33B6AB-BB89-461F-83E9-82764C155577}" srcOrd="25" destOrd="0" presId="urn:microsoft.com/office/officeart/2011/layout/ConvergingText"/>
    <dgm:cxn modelId="{0304961F-48B1-4622-A0A5-F4C6049F11E9}" type="presParOf" srcId="{010926BD-DEE0-4853-A073-1663B9D4D805}" destId="{F1B57785-905B-4509-896D-CF87BFC947E1}" srcOrd="26" destOrd="0" presId="urn:microsoft.com/office/officeart/2011/layout/ConvergingText"/>
    <dgm:cxn modelId="{5D62A1C3-AAA5-4812-9892-07F1A50FDAE2}" type="presParOf" srcId="{010926BD-DEE0-4853-A073-1663B9D4D805}" destId="{7F491246-3E8C-4BF8-A547-E1F2A1AFB192}" srcOrd="27" destOrd="0" presId="urn:microsoft.com/office/officeart/2011/layout/ConvergingText"/>
    <dgm:cxn modelId="{9575936F-8017-4F2E-9E98-957E8784183A}" type="presParOf" srcId="{010926BD-DEE0-4853-A073-1663B9D4D805}" destId="{A0CAF8CE-FA98-45AC-AEFE-E37D431EEBEB}" srcOrd="28" destOrd="0" presId="urn:microsoft.com/office/officeart/2011/layout/ConvergingText"/>
    <dgm:cxn modelId="{0356A657-18EF-49DB-9083-7B12A256ADED}" type="presParOf" srcId="{010926BD-DEE0-4853-A073-1663B9D4D805}" destId="{84A41BA7-41FD-44E3-B110-C61FEE205420}" srcOrd="29" destOrd="0" presId="urn:microsoft.com/office/officeart/2011/layout/ConvergingText"/>
    <dgm:cxn modelId="{2861B635-76AA-4F8F-A613-A1FF5424888F}" type="presParOf" srcId="{010926BD-DEE0-4853-A073-1663B9D4D805}" destId="{6CAB4307-6C9D-4704-B297-188642D45696}" srcOrd="30" destOrd="0" presId="urn:microsoft.com/office/officeart/2011/layout/ConvergingText"/>
    <dgm:cxn modelId="{E317F5C5-FDF5-49F2-A906-DE3568CE8062}" type="presParOf" srcId="{010926BD-DEE0-4853-A073-1663B9D4D805}" destId="{FBE4030A-E4E1-406F-8D01-74BC95313DB1}" srcOrd="31" destOrd="0" presId="urn:microsoft.com/office/officeart/2011/layout/ConvergingText"/>
    <dgm:cxn modelId="{E9A5FA92-435E-46AE-959B-6CF6619F682B}" type="presParOf" srcId="{010926BD-DEE0-4853-A073-1663B9D4D805}" destId="{F650EDC8-1EEF-4742-BC31-9C4A0E853463}" srcOrd="32" destOrd="0" presId="urn:microsoft.com/office/officeart/2011/layout/ConvergingText"/>
    <dgm:cxn modelId="{107B3AD8-90C1-4477-905C-C23927ECBFD3}" type="presParOf" srcId="{010926BD-DEE0-4853-A073-1663B9D4D805}" destId="{D975AF82-B483-4ABB-B250-A2BCB167FF21}" srcOrd="33" destOrd="0" presId="urn:microsoft.com/office/officeart/2011/layout/ConvergingText"/>
    <dgm:cxn modelId="{DAEFB401-7541-41D0-B58B-566F8B36C24C}" type="presParOf" srcId="{010926BD-DEE0-4853-A073-1663B9D4D805}" destId="{5A262B57-1494-420C-A6E7-72566B88A294}" srcOrd="34" destOrd="0" presId="urn:microsoft.com/office/officeart/2011/layout/ConvergingText"/>
    <dgm:cxn modelId="{8C50868A-1EB5-4F84-923A-FB80E2F06CD5}" type="presParOf" srcId="{010926BD-DEE0-4853-A073-1663B9D4D805}" destId="{4E64ECA2-F130-4A5D-8A03-BE2EE56A661B}" srcOrd="35" destOrd="0" presId="urn:microsoft.com/office/officeart/2011/layout/ConvergingText"/>
    <dgm:cxn modelId="{35ABDF28-F464-43FF-9A69-194D3A93DD9F}" type="presParOf" srcId="{010926BD-DEE0-4853-A073-1663B9D4D805}" destId="{A81A0A23-B925-4FE1-940F-F709DC679DE4}" srcOrd="36" destOrd="0" presId="urn:microsoft.com/office/officeart/2011/layout/ConvergingText"/>
    <dgm:cxn modelId="{0D768A90-0E1A-4901-A262-045F0C4EE2AD}" type="presParOf" srcId="{5124F867-51C0-413A-B3D6-B814B83B624B}" destId="{B9F40AD6-3ECE-403D-B27F-A18BC400F8A1}" srcOrd="1" destOrd="0" presId="urn:microsoft.com/office/officeart/2011/layout/ConvergingText"/>
    <dgm:cxn modelId="{70020987-DCD6-491F-91D1-F2EDAE0DB308}" type="presParOf" srcId="{5124F867-51C0-413A-B3D6-B814B83B624B}" destId="{8386009E-CF00-4F42-97AC-81A677BCA646}" srcOrd="2" destOrd="0" presId="urn:microsoft.com/office/officeart/2011/layout/ConvergingText"/>
    <dgm:cxn modelId="{712BDDA1-AA42-4E7E-AA36-9B5B3B1C5343}" type="presParOf" srcId="{8386009E-CF00-4F42-97AC-81A677BCA646}" destId="{33A3E308-6065-4C68-B2B7-21D737C1A570}" srcOrd="0" destOrd="0" presId="urn:microsoft.com/office/officeart/2011/layout/ConvergingText"/>
    <dgm:cxn modelId="{9F30F399-55F7-4ADF-B55B-D19749C0632F}" type="presParOf" srcId="{8386009E-CF00-4F42-97AC-81A677BCA646}" destId="{4E76AF46-8E53-4B36-8C6D-07E5DE40EB9B}" srcOrd="1" destOrd="0" presId="urn:microsoft.com/office/officeart/2011/layout/ConvergingText"/>
    <dgm:cxn modelId="{34287CCA-A5C2-45A2-96C9-3BEDE6628450}" type="presParOf" srcId="{8386009E-CF00-4F42-97AC-81A677BCA646}" destId="{AE3D321F-138A-4B8F-82C6-44B74CBB80D5}" srcOrd="2" destOrd="0" presId="urn:microsoft.com/office/officeart/2011/layout/ConvergingText"/>
    <dgm:cxn modelId="{73193D6E-FAA8-43DE-84E5-F28E294F10EE}" type="presParOf" srcId="{8386009E-CF00-4F42-97AC-81A677BCA646}" destId="{11B79940-772D-4C6C-91D9-F6D480B76F2D}" srcOrd="3" destOrd="0" presId="urn:microsoft.com/office/officeart/2011/layout/ConvergingText"/>
    <dgm:cxn modelId="{6FC2E882-CD9A-4F34-A455-5D77A4C4782E}" type="presParOf" srcId="{8386009E-CF00-4F42-97AC-81A677BCA646}" destId="{00C1618F-FA5E-4A8E-BEAC-52E8C59CDE91}" srcOrd="4" destOrd="0" presId="urn:microsoft.com/office/officeart/2011/layout/ConvergingText"/>
    <dgm:cxn modelId="{F450BFAB-19A1-4B3B-87AE-A356ED9ED83E}" type="presParOf" srcId="{8386009E-CF00-4F42-97AC-81A677BCA646}" destId="{DBE61FF8-BD96-48FA-BDFD-90AB2435249B}" srcOrd="5" destOrd="0" presId="urn:microsoft.com/office/officeart/2011/layout/ConvergingText"/>
    <dgm:cxn modelId="{CAACDC7A-E29F-426E-9BCF-5DACF4BBA6C1}" type="presParOf" srcId="{8386009E-CF00-4F42-97AC-81A677BCA646}" destId="{AB0CCAFA-586E-4EA3-82D3-31A12BD889C1}" srcOrd="6" destOrd="0" presId="urn:microsoft.com/office/officeart/2011/layout/ConvergingText"/>
    <dgm:cxn modelId="{E5D8972D-FC5B-4158-BC06-EDA114C88B16}" type="presParOf" srcId="{8386009E-CF00-4F42-97AC-81A677BCA646}" destId="{D9260544-3145-49E4-B54A-1E0691102499}" srcOrd="7" destOrd="0" presId="urn:microsoft.com/office/officeart/2011/layout/ConvergingText"/>
    <dgm:cxn modelId="{895A9A7A-7788-446D-9582-C8CF38BBD327}" type="presParOf" srcId="{8386009E-CF00-4F42-97AC-81A677BCA646}" destId="{65A805CE-0EB8-40FE-AE6C-0AEE07E1BF36}" srcOrd="8" destOrd="0" presId="urn:microsoft.com/office/officeart/2011/layout/ConvergingText"/>
    <dgm:cxn modelId="{6FA4B76D-5A61-4C11-A899-D7B7206098D3}" type="presParOf" srcId="{8386009E-CF00-4F42-97AC-81A677BCA646}" destId="{161B2839-96C2-4E97-A31E-5C2CC07B6684}" srcOrd="9" destOrd="0" presId="urn:microsoft.com/office/officeart/2011/layout/ConvergingText"/>
    <dgm:cxn modelId="{F21B8DFB-F916-41BA-802A-20E26D5E3EBA}" type="presParOf" srcId="{8386009E-CF00-4F42-97AC-81A677BCA646}" destId="{F5002CF5-4306-471E-8DB7-98CE7D60461C}" srcOrd="10" destOrd="0" presId="urn:microsoft.com/office/officeart/2011/layout/ConvergingText"/>
    <dgm:cxn modelId="{6A00B576-DDC7-4661-A527-3CE7D7D450B5}" type="presParOf" srcId="{8386009E-CF00-4F42-97AC-81A677BCA646}" destId="{D37F4657-BE12-44C4-8475-1C315B09913B}" srcOrd="11" destOrd="0" presId="urn:microsoft.com/office/officeart/2011/layout/ConvergingText"/>
    <dgm:cxn modelId="{2653AC8D-E324-4FD9-A16A-FE21307A8D0C}" type="presParOf" srcId="{8386009E-CF00-4F42-97AC-81A677BCA646}" destId="{1A3D2751-A42A-48B6-AB92-A6C70B4A561C}" srcOrd="12" destOrd="0" presId="urn:microsoft.com/office/officeart/2011/layout/ConvergingText"/>
    <dgm:cxn modelId="{7E8AC446-0DF8-45FE-9321-1B652EB1B94B}" type="presParOf" srcId="{8386009E-CF00-4F42-97AC-81A677BCA646}" destId="{F3BE78CE-E1FA-4DF2-80EE-066DCF82895F}" srcOrd="13" destOrd="0" presId="urn:microsoft.com/office/officeart/2011/layout/ConvergingText"/>
    <dgm:cxn modelId="{C57F5A17-331F-479D-A87C-EC4EE757EEB5}" type="presParOf" srcId="{8386009E-CF00-4F42-97AC-81A677BCA646}" destId="{76765D66-405E-4976-98E1-26744E289B2C}" srcOrd="14" destOrd="0" presId="urn:microsoft.com/office/officeart/2011/layout/ConvergingText"/>
    <dgm:cxn modelId="{4E627E77-C8D0-445A-9ED3-BA11C438EB83}" type="presParOf" srcId="{8386009E-CF00-4F42-97AC-81A677BCA646}" destId="{0BD45122-3457-4193-BDC5-0AE83D6BA07E}" srcOrd="15" destOrd="0" presId="urn:microsoft.com/office/officeart/2011/layout/ConvergingText"/>
    <dgm:cxn modelId="{8EC2933D-51BC-4B97-8A9C-4E39F673B192}" type="presParOf" srcId="{8386009E-CF00-4F42-97AC-81A677BCA646}" destId="{A1B0D65A-902A-4AAF-B4D7-782CF71D2475}" srcOrd="16" destOrd="0" presId="urn:microsoft.com/office/officeart/2011/layout/ConvergingText"/>
    <dgm:cxn modelId="{691357CA-072C-45D0-B702-3C6EF710712D}" type="presParOf" srcId="{8386009E-CF00-4F42-97AC-81A677BCA646}" destId="{FDAAFD4E-DBB6-4EE9-8EDE-FBCDA0521C2F}" srcOrd="17" destOrd="0" presId="urn:microsoft.com/office/officeart/2011/layout/ConvergingText"/>
    <dgm:cxn modelId="{64ABD75C-3F72-4320-B8A8-ED9D4E7339C8}" type="presParOf" srcId="{8386009E-CF00-4F42-97AC-81A677BCA646}" destId="{5598E074-F6A3-45F9-AF57-5FF4B3D4171E}" srcOrd="18" destOrd="0" presId="urn:microsoft.com/office/officeart/2011/layout/ConvergingText"/>
    <dgm:cxn modelId="{C4F2A205-9600-44EC-90D6-CE10638AC05C}" type="presParOf" srcId="{8386009E-CF00-4F42-97AC-81A677BCA646}" destId="{BD34AF91-85DB-4B85-8619-8ADE5E4A6F2F}" srcOrd="19" destOrd="0" presId="urn:microsoft.com/office/officeart/2011/layout/ConvergingText"/>
    <dgm:cxn modelId="{9E5DA665-A12B-4E5D-9246-69E9BBDCEBA2}" type="presParOf" srcId="{8386009E-CF00-4F42-97AC-81A677BCA646}" destId="{3611208A-37DA-46DD-8D54-B90B45A0D642}" srcOrd="20" destOrd="0" presId="urn:microsoft.com/office/officeart/2011/layout/ConvergingText"/>
    <dgm:cxn modelId="{8E8D2583-7CAD-454D-991A-9E1EA1429E0D}" type="presParOf" srcId="{8386009E-CF00-4F42-97AC-81A677BCA646}" destId="{8F01E1A9-487D-46A2-9733-A7A4D58BDE8A}" srcOrd="21" destOrd="0" presId="urn:microsoft.com/office/officeart/2011/layout/ConvergingText"/>
    <dgm:cxn modelId="{5D22762F-4C9E-4E1D-8DA9-2C73D9562CC8}" type="presParOf" srcId="{8386009E-CF00-4F42-97AC-81A677BCA646}" destId="{B00F5214-163B-44CD-AC8E-8153930C808E}" srcOrd="22" destOrd="0" presId="urn:microsoft.com/office/officeart/2011/layout/ConvergingText"/>
    <dgm:cxn modelId="{8A4DCC09-E48E-4BA6-8C07-EE952077B44C}" type="presParOf" srcId="{8386009E-CF00-4F42-97AC-81A677BCA646}" destId="{245F6DFC-0923-4C18-AD33-A8E3114FCFD5}" srcOrd="23" destOrd="0" presId="urn:microsoft.com/office/officeart/2011/layout/ConvergingText"/>
    <dgm:cxn modelId="{7565BD18-EFFA-483A-914A-BA8DE5D9008B}" type="presParOf" srcId="{8386009E-CF00-4F42-97AC-81A677BCA646}" destId="{EB6F0E10-75D4-46B6-9407-85A90A8AB01E}" srcOrd="24" destOrd="0" presId="urn:microsoft.com/office/officeart/2011/layout/ConvergingText"/>
    <dgm:cxn modelId="{178B07C7-46FB-40BC-812C-31EAB72FFA19}" type="presParOf" srcId="{8386009E-CF00-4F42-97AC-81A677BCA646}" destId="{D6597A2C-64BE-41E4-9484-4F51C7F51131}" srcOrd="25" destOrd="0" presId="urn:microsoft.com/office/officeart/2011/layout/ConvergingText"/>
    <dgm:cxn modelId="{CA8BDF07-3C11-431B-8150-1740CBA01E6C}" type="presParOf" srcId="{8386009E-CF00-4F42-97AC-81A677BCA646}" destId="{0169D2D6-00F0-4C98-BD30-EABE72C0E1C5}" srcOrd="26" destOrd="0" presId="urn:microsoft.com/office/officeart/2011/layout/ConvergingText"/>
    <dgm:cxn modelId="{71700FFB-619B-4909-9345-ECDEF76B37D2}" type="presParOf" srcId="{8386009E-CF00-4F42-97AC-81A677BCA646}" destId="{BD6235F1-A83D-4875-A871-4251C4DD2234}" srcOrd="27" destOrd="0" presId="urn:microsoft.com/office/officeart/2011/layout/ConvergingText"/>
    <dgm:cxn modelId="{72815116-85EF-406F-BBCA-2E5DCC253D1F}" type="presParOf" srcId="{8386009E-CF00-4F42-97AC-81A677BCA646}" destId="{A6FC4296-6012-46E2-B60F-43FE7AE826C2}" srcOrd="28" destOrd="0" presId="urn:microsoft.com/office/officeart/2011/layout/ConvergingText"/>
    <dgm:cxn modelId="{84FE31D0-E9AC-47FA-B1A4-AC44EE84271B}" type="presParOf" srcId="{5124F867-51C0-413A-B3D6-B814B83B624B}" destId="{571A51E9-9D5C-4F8E-BF9B-3D2FDA70890C}" srcOrd="3" destOrd="0" presId="urn:microsoft.com/office/officeart/2011/layout/ConvergingText"/>
    <dgm:cxn modelId="{33CBBF82-CA7D-41A4-AE65-F21D9A39D696}" type="presParOf" srcId="{5124F867-51C0-413A-B3D6-B814B83B624B}" destId="{7A3B5D44-C16C-4AF3-B8F9-1768F97AE2D8}" srcOrd="4" destOrd="0" presId="urn:microsoft.com/office/officeart/2011/layout/ConvergingText"/>
    <dgm:cxn modelId="{B22E67F0-1671-4B4F-AC5F-32B194D27DAD}" type="presParOf" srcId="{7A3B5D44-C16C-4AF3-B8F9-1768F97AE2D8}" destId="{333CFC1E-230C-4A61-9840-F0A89B955094}" srcOrd="0" destOrd="0" presId="urn:microsoft.com/office/officeart/2011/layout/ConvergingText"/>
    <dgm:cxn modelId="{6CFD5084-C56D-42D1-B3C4-3C09D10227B2}" type="presParOf" srcId="{7A3B5D44-C16C-4AF3-B8F9-1768F97AE2D8}" destId="{3B324B71-10C0-4B15-9637-C829160F50B7}" srcOrd="1" destOrd="0" presId="urn:microsoft.com/office/officeart/2011/layout/ConvergingText"/>
    <dgm:cxn modelId="{74C9D26D-237B-44F3-A62F-8124C6BF5427}" type="presParOf" srcId="{7A3B5D44-C16C-4AF3-B8F9-1768F97AE2D8}" destId="{F445658C-1611-4F3F-B2E6-8779885D030C}" srcOrd="2" destOrd="0" presId="urn:microsoft.com/office/officeart/2011/layout/ConvergingText"/>
    <dgm:cxn modelId="{C8B8ECC4-6F5B-4B9D-8ECC-B45AE77C6261}" type="presParOf" srcId="{7A3B5D44-C16C-4AF3-B8F9-1768F97AE2D8}" destId="{4FD34074-CA37-4DAC-9003-3765CD5A2B46}" srcOrd="3" destOrd="0" presId="urn:microsoft.com/office/officeart/2011/layout/ConvergingText"/>
    <dgm:cxn modelId="{E868EF3C-8F96-48E1-87CE-6E3C78C8A0D7}" type="presParOf" srcId="{7A3B5D44-C16C-4AF3-B8F9-1768F97AE2D8}" destId="{0018C758-C6B3-40D6-9228-BD56F8A34657}" srcOrd="4" destOrd="0" presId="urn:microsoft.com/office/officeart/2011/layout/ConvergingText"/>
    <dgm:cxn modelId="{EFB2E48E-F484-4DFA-85E3-F9D4A1547C4D}" type="presParOf" srcId="{7A3B5D44-C16C-4AF3-B8F9-1768F97AE2D8}" destId="{89079429-A94D-4181-BF01-03325DA8E006}" srcOrd="5" destOrd="0" presId="urn:microsoft.com/office/officeart/2011/layout/ConvergingText"/>
    <dgm:cxn modelId="{8B65DAF4-88FC-4379-B606-040F114C1FB7}" type="presParOf" srcId="{7A3B5D44-C16C-4AF3-B8F9-1768F97AE2D8}" destId="{40B7CD35-60BC-44A6-B556-C16BFD47FCB6}" srcOrd="6" destOrd="0" presId="urn:microsoft.com/office/officeart/2011/layout/ConvergingText"/>
    <dgm:cxn modelId="{17A1C965-8699-48AD-849A-63DE7E73E97A}" type="presParOf" srcId="{7A3B5D44-C16C-4AF3-B8F9-1768F97AE2D8}" destId="{BBD96094-E56E-45D2-8953-334D7E8C4F83}" srcOrd="7" destOrd="0" presId="urn:microsoft.com/office/officeart/2011/layout/ConvergingText"/>
    <dgm:cxn modelId="{20CF790C-52E7-461B-AB1E-E6DB97C456AD}" type="presParOf" srcId="{7A3B5D44-C16C-4AF3-B8F9-1768F97AE2D8}" destId="{EE55FCCD-3BB0-41E4-91B7-C97B614F2415}" srcOrd="8" destOrd="0" presId="urn:microsoft.com/office/officeart/2011/layout/ConvergingText"/>
    <dgm:cxn modelId="{D53A7F24-7D58-419F-A974-6CCCC54A2C0D}" type="presParOf" srcId="{7A3B5D44-C16C-4AF3-B8F9-1768F97AE2D8}" destId="{71C34DCD-5CAA-4546-9AAE-3F0AF3702AD9}" srcOrd="9" destOrd="0" presId="urn:microsoft.com/office/officeart/2011/layout/ConvergingText"/>
    <dgm:cxn modelId="{D952B084-87A3-4496-9D5C-FF70BEAEB144}" type="presParOf" srcId="{7A3B5D44-C16C-4AF3-B8F9-1768F97AE2D8}" destId="{542E1F95-2797-46D9-92CE-0459CFBEEF90}" srcOrd="10" destOrd="0" presId="urn:microsoft.com/office/officeart/2011/layout/ConvergingText"/>
    <dgm:cxn modelId="{C0A84293-F5A9-4D7B-B71F-4115AC9C2295}" type="presParOf" srcId="{7A3B5D44-C16C-4AF3-B8F9-1768F97AE2D8}" destId="{8E3A9258-1980-4FBA-9732-260985996403}" srcOrd="11" destOrd="0" presId="urn:microsoft.com/office/officeart/2011/layout/ConvergingText"/>
    <dgm:cxn modelId="{F98E6333-3C77-43F2-AE3E-4A0B352061AB}" type="presParOf" srcId="{7A3B5D44-C16C-4AF3-B8F9-1768F97AE2D8}" destId="{FA6B7E8A-9DAD-4746-894F-51EE0CF12B2C}" srcOrd="12" destOrd="0" presId="urn:microsoft.com/office/officeart/2011/layout/ConvergingText"/>
    <dgm:cxn modelId="{E13E03EF-4E36-4F4A-9302-39C58823DC5D}" type="presParOf" srcId="{7A3B5D44-C16C-4AF3-B8F9-1768F97AE2D8}" destId="{152DD096-F54B-4473-A08B-926605C0B4C0}" srcOrd="13" destOrd="0" presId="urn:microsoft.com/office/officeart/2011/layout/ConvergingText"/>
    <dgm:cxn modelId="{C839A028-9927-46CC-9282-08D37FBA8B99}" type="presParOf" srcId="{7A3B5D44-C16C-4AF3-B8F9-1768F97AE2D8}" destId="{BD621270-98E1-466A-AE9B-C3B6A174DFF3}" srcOrd="14" destOrd="0" presId="urn:microsoft.com/office/officeart/2011/layout/ConvergingText"/>
    <dgm:cxn modelId="{6FA6E7AA-B772-4F03-85F1-EEB295805D57}" type="presParOf" srcId="{7A3B5D44-C16C-4AF3-B8F9-1768F97AE2D8}" destId="{96AB7C4D-0F00-4F49-A23E-4AFE5F775E21}" srcOrd="15" destOrd="0" presId="urn:microsoft.com/office/officeart/2011/layout/ConvergingText"/>
    <dgm:cxn modelId="{4AA0D74F-9D1E-40D3-9791-09D1C859F0BE}" type="presParOf" srcId="{7A3B5D44-C16C-4AF3-B8F9-1768F97AE2D8}" destId="{09F3146B-F9B0-42A7-95B5-2BFC6CD2FF3F}" srcOrd="16" destOrd="0" presId="urn:microsoft.com/office/officeart/2011/layout/ConvergingText"/>
    <dgm:cxn modelId="{21D1705D-CEA5-4C74-9986-478DABCE1729}" type="presParOf" srcId="{7A3B5D44-C16C-4AF3-B8F9-1768F97AE2D8}" destId="{679B8526-3B13-41B3-B55C-0A967132CD7C}" srcOrd="17" destOrd="0" presId="urn:microsoft.com/office/officeart/2011/layout/ConvergingText"/>
    <dgm:cxn modelId="{150FC703-8DB6-49CC-A01B-5D6CD5DCA518}" type="presParOf" srcId="{7A3B5D44-C16C-4AF3-B8F9-1768F97AE2D8}" destId="{2173A8C4-E0E8-4ABB-8A31-8616E5C4487C}" srcOrd="18" destOrd="0" presId="urn:microsoft.com/office/officeart/2011/layout/ConvergingText"/>
    <dgm:cxn modelId="{F1779553-C57A-486C-8717-09761DD40613}" type="presParOf" srcId="{7A3B5D44-C16C-4AF3-B8F9-1768F97AE2D8}" destId="{DB611BD6-FA06-49AB-903C-4AF8BBDA23FC}" srcOrd="19" destOrd="0" presId="urn:microsoft.com/office/officeart/2011/layout/ConvergingText"/>
    <dgm:cxn modelId="{7A3EAD78-1976-495B-9592-F1EE420B1A5F}" type="presParOf" srcId="{7A3B5D44-C16C-4AF3-B8F9-1768F97AE2D8}" destId="{D56CF038-8701-46B0-A423-92BDF8AB3DFC}" srcOrd="20" destOrd="0" presId="urn:microsoft.com/office/officeart/2011/layout/ConvergingText"/>
    <dgm:cxn modelId="{EF349A08-D7D8-428D-9357-0A962429664F}" type="presParOf" srcId="{7A3B5D44-C16C-4AF3-B8F9-1768F97AE2D8}" destId="{57E7F16B-E48A-4C7F-B696-06E8BD51485C}" srcOrd="21" destOrd="0" presId="urn:microsoft.com/office/officeart/2011/layout/ConvergingText"/>
    <dgm:cxn modelId="{CF41BACF-8A83-4683-89BD-893A91C5D4C4}" type="presParOf" srcId="{7A3B5D44-C16C-4AF3-B8F9-1768F97AE2D8}" destId="{AE6F5B8F-146C-4E77-9D4E-F141F7A0A24B}" srcOrd="22" destOrd="0" presId="urn:microsoft.com/office/officeart/2011/layout/ConvergingText"/>
    <dgm:cxn modelId="{A3783A34-8C32-4C67-A9CA-7DD810AB7B26}" type="presParOf" srcId="{7A3B5D44-C16C-4AF3-B8F9-1768F97AE2D8}" destId="{2FF40959-9436-4CB2-A977-F398439832B7}" srcOrd="23" destOrd="0" presId="urn:microsoft.com/office/officeart/2011/layout/ConvergingText"/>
    <dgm:cxn modelId="{1E3DC242-FA12-425D-B0CE-36C83599ED1E}" type="presParOf" srcId="{7A3B5D44-C16C-4AF3-B8F9-1768F97AE2D8}" destId="{8B8A69AF-F55A-4DDD-B495-6A8F06EC9144}" srcOrd="24" destOrd="0" presId="urn:microsoft.com/office/officeart/2011/layout/ConvergingText"/>
    <dgm:cxn modelId="{900E7EE8-77D7-4490-8613-A96F29491936}" type="presParOf" srcId="{7A3B5D44-C16C-4AF3-B8F9-1768F97AE2D8}" destId="{29715D5F-151B-4454-894E-8751E65A613D}" srcOrd="25" destOrd="0" presId="urn:microsoft.com/office/officeart/2011/layout/ConvergingText"/>
    <dgm:cxn modelId="{356DD6B7-11AE-4AD1-AA2F-5E4242C489E3}" type="presParOf" srcId="{7A3B5D44-C16C-4AF3-B8F9-1768F97AE2D8}" destId="{BF12EECC-CCDE-4E27-B37E-49F958D9AE24}" srcOrd="26" destOrd="0" presId="urn:microsoft.com/office/officeart/2011/layout/ConvergingText"/>
    <dgm:cxn modelId="{67028296-9DEA-4848-BBAF-8FBFA362C796}" type="presParOf" srcId="{7A3B5D44-C16C-4AF3-B8F9-1768F97AE2D8}" destId="{E53E05B1-0CAF-4041-80B4-666A7EE33C77}" srcOrd="27" destOrd="0" presId="urn:microsoft.com/office/officeart/2011/layout/ConvergingText"/>
    <dgm:cxn modelId="{C0C538CE-781A-4E6B-910A-D470685F6BEA}" type="presParOf" srcId="{7A3B5D44-C16C-4AF3-B8F9-1768F97AE2D8}" destId="{D9FF740F-C9C5-4568-AFC3-7822BAFF3382}" srcOrd="28" destOrd="0" presId="urn:microsoft.com/office/officeart/2011/layout/ConvergingText"/>
    <dgm:cxn modelId="{06FA6BD8-B2C0-499D-99B5-15A5FAA53A34}" type="presParOf" srcId="{7A3B5D44-C16C-4AF3-B8F9-1768F97AE2D8}" destId="{61D56624-A3B6-4768-B582-E2060114D29F}" srcOrd="29" destOrd="0" presId="urn:microsoft.com/office/officeart/2011/layout/ConvergingText"/>
    <dgm:cxn modelId="{2DAE8BFD-22CC-4251-8DE3-93425D289E52}" type="presParOf" srcId="{7A3B5D44-C16C-4AF3-B8F9-1768F97AE2D8}" destId="{4189C17F-1367-4513-9913-023EDA04D21F}" srcOrd="30" destOrd="0" presId="urn:microsoft.com/office/officeart/2011/layout/ConvergingText"/>
    <dgm:cxn modelId="{38F8F88A-891A-4087-99E8-AF517E82AC65}" type="presParOf" srcId="{7A3B5D44-C16C-4AF3-B8F9-1768F97AE2D8}" destId="{C5ACF377-9EC0-4EC7-929D-98B3A14E744F}" srcOrd="31" destOrd="0" presId="urn:microsoft.com/office/officeart/2011/layout/ConvergingText"/>
    <dgm:cxn modelId="{63749EC1-E7F5-4F61-B76E-E95A6FF377C8}" type="presParOf" srcId="{7A3B5D44-C16C-4AF3-B8F9-1768F97AE2D8}" destId="{E63709A9-BEA9-4D7A-9BA7-D994872A62E1}" srcOrd="32" destOrd="0" presId="urn:microsoft.com/office/officeart/2011/layout/ConvergingText"/>
    <dgm:cxn modelId="{3B5ACD59-F6EF-4F4A-A8B1-1D1B7C31974C}" type="presParOf" srcId="{7A3B5D44-C16C-4AF3-B8F9-1768F97AE2D8}" destId="{88DF475C-CE42-4C39-9F66-BA701CB2E48F}" srcOrd="33" destOrd="0" presId="urn:microsoft.com/office/officeart/2011/layout/ConvergingText"/>
    <dgm:cxn modelId="{A98E64EF-10C9-445A-8C61-4EDDFB2E506D}" type="presParOf" srcId="{7A3B5D44-C16C-4AF3-B8F9-1768F97AE2D8}" destId="{08B0A510-2A61-4A66-8C13-6A218F931117}" srcOrd="34" destOrd="0" presId="urn:microsoft.com/office/officeart/2011/layout/ConvergingText"/>
    <dgm:cxn modelId="{C2E0A8A3-E8CD-4CCB-895A-6FEED7524712}" type="presParOf" srcId="{7A3B5D44-C16C-4AF3-B8F9-1768F97AE2D8}" destId="{A637714B-A324-4DD0-A975-91EA2C9D4BC1}" srcOrd="35" destOrd="0" presId="urn:microsoft.com/office/officeart/2011/layout/ConvergingText"/>
    <dgm:cxn modelId="{DE071474-A7CC-473C-A58D-CC541F0FE83C}" type="presParOf" srcId="{7A3B5D44-C16C-4AF3-B8F9-1768F97AE2D8}" destId="{69446BC4-9403-4957-AF41-9119692DD672}" srcOrd="36" destOrd="0" presId="urn:microsoft.com/office/officeart/2011/layout/ConvergingText"/>
    <dgm:cxn modelId="{C39C4EBA-3CCA-4718-9514-3E5D067B7C59}" type="presParOf" srcId="{5124F867-51C0-413A-B3D6-B814B83B624B}" destId="{5D82C70E-3334-4D85-8A8B-5AB93D85E8E9}" srcOrd="5" destOrd="0" presId="urn:microsoft.com/office/officeart/2011/layout/ConvergingText"/>
    <dgm:cxn modelId="{065620E4-6D1E-4D95-9B5B-81423456E86F}" type="presParOf" srcId="{5124F867-51C0-413A-B3D6-B814B83B624B}" destId="{05FE8C91-A09F-49DA-9E19-BF59FC4221BE}" srcOrd="6" destOrd="0" presId="urn:microsoft.com/office/officeart/2011/layout/ConvergingText"/>
    <dgm:cxn modelId="{83E0A92C-1A25-42D2-B1E4-2AC87828BB42}" type="presParOf" srcId="{05FE8C91-A09F-49DA-9E19-BF59FC4221BE}" destId="{EC85742B-ADDA-431C-B7B9-0FF2F7ABCD9D}" srcOrd="0" destOrd="0" presId="urn:microsoft.com/office/officeart/2011/layout/ConvergingText"/>
    <dgm:cxn modelId="{AE1BEBDA-ED7E-4967-BE96-5BD1DE2E2582}" type="presParOf" srcId="{05FE8C91-A09F-49DA-9E19-BF59FC4221BE}" destId="{3F0BCE81-1F91-4C6E-9C9E-D5467611C1FE}" srcOrd="1" destOrd="0" presId="urn:microsoft.com/office/officeart/2011/layout/ConvergingText"/>
    <dgm:cxn modelId="{CCF8B383-F82E-4FC4-AE79-F2714CEE169C}" type="presParOf" srcId="{05FE8C91-A09F-49DA-9E19-BF59FC4221BE}" destId="{32FFEACF-7809-42C3-9930-CBF2853694BC}" srcOrd="2" destOrd="0" presId="urn:microsoft.com/office/officeart/2011/layout/ConvergingText"/>
    <dgm:cxn modelId="{80EE67B9-9134-4AA4-8B8E-FEE1C8C66AD5}" type="presParOf" srcId="{05FE8C91-A09F-49DA-9E19-BF59FC4221BE}" destId="{3BF44DA2-3C58-4A93-B4D6-6E64E26C5F94}" srcOrd="3" destOrd="0" presId="urn:microsoft.com/office/officeart/2011/layout/ConvergingText"/>
    <dgm:cxn modelId="{919408A8-1A8D-40F6-9EFF-1BFA5582E1A7}" type="presParOf" srcId="{05FE8C91-A09F-49DA-9E19-BF59FC4221BE}" destId="{F0B4711A-B110-42E3-ADB0-AC815DF7D0EF}" srcOrd="4" destOrd="0" presId="urn:microsoft.com/office/officeart/2011/layout/ConvergingText"/>
    <dgm:cxn modelId="{A2A06B01-65F0-43FA-B12D-CFABD9ACD909}" type="presParOf" srcId="{05FE8C91-A09F-49DA-9E19-BF59FC4221BE}" destId="{840DF511-4BE9-4560-8FEC-74183A64BC80}" srcOrd="5" destOrd="0" presId="urn:microsoft.com/office/officeart/2011/layout/ConvergingText"/>
    <dgm:cxn modelId="{2324E287-1EE9-4D85-9CB4-036CB401B21E}" type="presParOf" srcId="{05FE8C91-A09F-49DA-9E19-BF59FC4221BE}" destId="{0EBFF6A3-5371-4302-855B-B2DC686E67A9}" srcOrd="6" destOrd="0" presId="urn:microsoft.com/office/officeart/2011/layout/ConvergingText"/>
    <dgm:cxn modelId="{2FD23843-08D4-4CE5-9E95-4110F7FF0B72}" type="presParOf" srcId="{05FE8C91-A09F-49DA-9E19-BF59FC4221BE}" destId="{BA51F455-795C-4CF9-B29B-82D860CD25B1}" srcOrd="7" destOrd="0" presId="urn:microsoft.com/office/officeart/2011/layout/ConvergingText"/>
    <dgm:cxn modelId="{4FF52119-FA20-42C7-AFF5-3C43F901F675}" type="presParOf" srcId="{05FE8C91-A09F-49DA-9E19-BF59FC4221BE}" destId="{1AADCB98-EABE-40BD-B815-9E9386F0980C}" srcOrd="8" destOrd="0" presId="urn:microsoft.com/office/officeart/2011/layout/ConvergingText"/>
    <dgm:cxn modelId="{440ABBAF-38D7-408F-AC80-E44FC450A200}" type="presParOf" srcId="{05FE8C91-A09F-49DA-9E19-BF59FC4221BE}" destId="{E676B075-E229-40A1-A61C-D2E528770CB8}" srcOrd="9" destOrd="0" presId="urn:microsoft.com/office/officeart/2011/layout/ConvergingText"/>
    <dgm:cxn modelId="{238537D1-2DE4-40FD-8DEF-CB7B6777A680}" type="presParOf" srcId="{05FE8C91-A09F-49DA-9E19-BF59FC4221BE}" destId="{0C5F6806-B125-4FAB-AE4E-594BD2EF1254}"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708D74-5315-4178-9007-553653EAEA60}" type="doc">
      <dgm:prSet loTypeId="urn:microsoft.com/office/officeart/2005/8/layout/chevron1" loCatId="process" qsTypeId="urn:microsoft.com/office/officeart/2005/8/quickstyle/simple1" qsCatId="simple" csTypeId="urn:microsoft.com/office/officeart/2005/8/colors/accent1_2" csCatId="accent1" phldr="1"/>
      <dgm:spPr/>
    </dgm:pt>
    <dgm:pt modelId="{9991E302-1065-43FB-8C03-7E2ABCF4171B}">
      <dgm:prSet phldrT="[Text]"/>
      <dgm:spPr/>
      <dgm:t>
        <a:bodyPr/>
        <a:lstStyle/>
        <a:p>
          <a:r>
            <a:rPr lang="en-US"/>
            <a:t>2008</a:t>
          </a:r>
          <a:endParaRPr lang="es-ES"/>
        </a:p>
      </dgm:t>
    </dgm:pt>
    <dgm:pt modelId="{642B4D60-EC99-4909-B3FB-A0541F685E02}" type="parTrans" cxnId="{3E935CD3-36EC-40EA-94A8-DBB9DC40A9E7}">
      <dgm:prSet/>
      <dgm:spPr/>
      <dgm:t>
        <a:bodyPr/>
        <a:lstStyle/>
        <a:p>
          <a:endParaRPr lang="es-ES"/>
        </a:p>
      </dgm:t>
    </dgm:pt>
    <dgm:pt modelId="{D5887DB6-49F6-4427-AD6B-FD548BD3BA5D}" type="sibTrans" cxnId="{3E935CD3-36EC-40EA-94A8-DBB9DC40A9E7}">
      <dgm:prSet/>
      <dgm:spPr/>
      <dgm:t>
        <a:bodyPr/>
        <a:lstStyle/>
        <a:p>
          <a:endParaRPr lang="es-ES"/>
        </a:p>
      </dgm:t>
    </dgm:pt>
    <dgm:pt modelId="{6681B8CF-DBFC-46A4-B80F-379AF08E2F1B}">
      <dgm:prSet phldrT="[Text]"/>
      <dgm:spPr/>
      <dgm:t>
        <a:bodyPr/>
        <a:lstStyle/>
        <a:p>
          <a:r>
            <a:rPr lang="en-US"/>
            <a:t>2016</a:t>
          </a:r>
          <a:endParaRPr lang="es-ES"/>
        </a:p>
      </dgm:t>
    </dgm:pt>
    <dgm:pt modelId="{A50C2A05-BB21-456B-87DB-FFC85B54DD39}" type="parTrans" cxnId="{435D0E17-EE60-4484-A315-1BD5A9C28554}">
      <dgm:prSet/>
      <dgm:spPr/>
      <dgm:t>
        <a:bodyPr/>
        <a:lstStyle/>
        <a:p>
          <a:endParaRPr lang="es-ES"/>
        </a:p>
      </dgm:t>
    </dgm:pt>
    <dgm:pt modelId="{A23A7780-F933-48C7-B008-E148762D647D}" type="sibTrans" cxnId="{435D0E17-EE60-4484-A315-1BD5A9C28554}">
      <dgm:prSet/>
      <dgm:spPr/>
      <dgm:t>
        <a:bodyPr/>
        <a:lstStyle/>
        <a:p>
          <a:endParaRPr lang="es-ES"/>
        </a:p>
      </dgm:t>
    </dgm:pt>
    <dgm:pt modelId="{44DF2FCB-C473-4489-9465-006385D1FB20}">
      <dgm:prSet phldrT="[Text]"/>
      <dgm:spPr/>
      <dgm:t>
        <a:bodyPr/>
        <a:lstStyle/>
        <a:p>
          <a:r>
            <a:rPr lang="en-US"/>
            <a:t>2017</a:t>
          </a:r>
          <a:endParaRPr lang="es-ES"/>
        </a:p>
      </dgm:t>
    </dgm:pt>
    <dgm:pt modelId="{C5692C91-E0C5-4A8E-83A3-27D4FE206059}" type="parTrans" cxnId="{92F05CCC-3897-4A26-ABF4-177E8CA9EAE8}">
      <dgm:prSet/>
      <dgm:spPr/>
      <dgm:t>
        <a:bodyPr/>
        <a:lstStyle/>
        <a:p>
          <a:endParaRPr lang="es-ES"/>
        </a:p>
      </dgm:t>
    </dgm:pt>
    <dgm:pt modelId="{B6D0A38C-01C6-4A66-AC02-CB25134534F3}" type="sibTrans" cxnId="{92F05CCC-3897-4A26-ABF4-177E8CA9EAE8}">
      <dgm:prSet/>
      <dgm:spPr/>
      <dgm:t>
        <a:bodyPr/>
        <a:lstStyle/>
        <a:p>
          <a:endParaRPr lang="es-ES"/>
        </a:p>
      </dgm:t>
    </dgm:pt>
    <dgm:pt modelId="{7541C114-2B2D-4FEE-B093-F2120F38E995}" type="pres">
      <dgm:prSet presAssocID="{A9708D74-5315-4178-9007-553653EAEA60}" presName="Name0" presStyleCnt="0">
        <dgm:presLayoutVars>
          <dgm:dir/>
          <dgm:animLvl val="lvl"/>
          <dgm:resizeHandles val="exact"/>
        </dgm:presLayoutVars>
      </dgm:prSet>
      <dgm:spPr/>
    </dgm:pt>
    <dgm:pt modelId="{7B9BA378-81C1-4791-B9F7-6AB332CB3EA4}" type="pres">
      <dgm:prSet presAssocID="{9991E302-1065-43FB-8C03-7E2ABCF4171B}" presName="parTxOnly" presStyleLbl="node1" presStyleIdx="0" presStyleCnt="3" custScaleX="65711" custLinFactX="-41628" custLinFactY="23823" custLinFactNeighborX="-100000" custLinFactNeighborY="100000">
        <dgm:presLayoutVars>
          <dgm:chMax val="0"/>
          <dgm:chPref val="0"/>
          <dgm:bulletEnabled val="1"/>
        </dgm:presLayoutVars>
      </dgm:prSet>
      <dgm:spPr/>
    </dgm:pt>
    <dgm:pt modelId="{94336825-310C-459D-928E-ACCDB3989D44}" type="pres">
      <dgm:prSet presAssocID="{D5887DB6-49F6-4427-AD6B-FD548BD3BA5D}" presName="parTxOnlySpace" presStyleCnt="0"/>
      <dgm:spPr/>
    </dgm:pt>
    <dgm:pt modelId="{C65148CA-8993-49F7-AB4D-3F9014074285}" type="pres">
      <dgm:prSet presAssocID="{6681B8CF-DBFC-46A4-B80F-379AF08E2F1B}" presName="parTxOnly" presStyleLbl="node1" presStyleIdx="1" presStyleCnt="3" custScaleX="230065" custLinFactY="23976" custLinFactNeighborX="-36943" custLinFactNeighborY="100000">
        <dgm:presLayoutVars>
          <dgm:chMax val="0"/>
          <dgm:chPref val="0"/>
          <dgm:bulletEnabled val="1"/>
        </dgm:presLayoutVars>
      </dgm:prSet>
      <dgm:spPr/>
    </dgm:pt>
    <dgm:pt modelId="{29FE5C70-4B38-4A30-A22C-6CD0269F0E41}" type="pres">
      <dgm:prSet presAssocID="{A23A7780-F933-48C7-B008-E148762D647D}" presName="parTxOnlySpace" presStyleCnt="0"/>
      <dgm:spPr/>
    </dgm:pt>
    <dgm:pt modelId="{B870B2E4-8558-4E5F-A21D-8095C7E29999}" type="pres">
      <dgm:prSet presAssocID="{44DF2FCB-C473-4489-9465-006385D1FB20}" presName="parTxOnly" presStyleLbl="node1" presStyleIdx="2" presStyleCnt="3" custLinFactY="21859" custLinFactNeighborX="-72644" custLinFactNeighborY="100000">
        <dgm:presLayoutVars>
          <dgm:chMax val="0"/>
          <dgm:chPref val="0"/>
          <dgm:bulletEnabled val="1"/>
        </dgm:presLayoutVars>
      </dgm:prSet>
      <dgm:spPr/>
    </dgm:pt>
  </dgm:ptLst>
  <dgm:cxnLst>
    <dgm:cxn modelId="{EFA37C08-1141-41B6-A96E-C5A87CC5B165}" type="presOf" srcId="{9991E302-1065-43FB-8C03-7E2ABCF4171B}" destId="{7B9BA378-81C1-4791-B9F7-6AB332CB3EA4}" srcOrd="0" destOrd="0" presId="urn:microsoft.com/office/officeart/2005/8/layout/chevron1"/>
    <dgm:cxn modelId="{435D0E17-EE60-4484-A315-1BD5A9C28554}" srcId="{A9708D74-5315-4178-9007-553653EAEA60}" destId="{6681B8CF-DBFC-46A4-B80F-379AF08E2F1B}" srcOrd="1" destOrd="0" parTransId="{A50C2A05-BB21-456B-87DB-FFC85B54DD39}" sibTransId="{A23A7780-F933-48C7-B008-E148762D647D}"/>
    <dgm:cxn modelId="{AFCD1E4A-D202-4C86-800E-0044C1ECEDB8}" type="presOf" srcId="{44DF2FCB-C473-4489-9465-006385D1FB20}" destId="{B870B2E4-8558-4E5F-A21D-8095C7E29999}" srcOrd="0" destOrd="0" presId="urn:microsoft.com/office/officeart/2005/8/layout/chevron1"/>
    <dgm:cxn modelId="{DD2B7387-78CA-4D52-BF05-14AE116CDB03}" type="presOf" srcId="{A9708D74-5315-4178-9007-553653EAEA60}" destId="{7541C114-2B2D-4FEE-B093-F2120F38E995}" srcOrd="0" destOrd="0" presId="urn:microsoft.com/office/officeart/2005/8/layout/chevron1"/>
    <dgm:cxn modelId="{6D4619C8-D145-47FF-BEE0-9B07BDF5AB37}" type="presOf" srcId="{6681B8CF-DBFC-46A4-B80F-379AF08E2F1B}" destId="{C65148CA-8993-49F7-AB4D-3F9014074285}" srcOrd="0" destOrd="0" presId="urn:microsoft.com/office/officeart/2005/8/layout/chevron1"/>
    <dgm:cxn modelId="{92F05CCC-3897-4A26-ABF4-177E8CA9EAE8}" srcId="{A9708D74-5315-4178-9007-553653EAEA60}" destId="{44DF2FCB-C473-4489-9465-006385D1FB20}" srcOrd="2" destOrd="0" parTransId="{C5692C91-E0C5-4A8E-83A3-27D4FE206059}" sibTransId="{B6D0A38C-01C6-4A66-AC02-CB25134534F3}"/>
    <dgm:cxn modelId="{3E935CD3-36EC-40EA-94A8-DBB9DC40A9E7}" srcId="{A9708D74-5315-4178-9007-553653EAEA60}" destId="{9991E302-1065-43FB-8C03-7E2ABCF4171B}" srcOrd="0" destOrd="0" parTransId="{642B4D60-EC99-4909-B3FB-A0541F685E02}" sibTransId="{D5887DB6-49F6-4427-AD6B-FD548BD3BA5D}"/>
    <dgm:cxn modelId="{4F3C2819-370A-43A2-B241-84C68B921D76}" type="presParOf" srcId="{7541C114-2B2D-4FEE-B093-F2120F38E995}" destId="{7B9BA378-81C1-4791-B9F7-6AB332CB3EA4}" srcOrd="0" destOrd="0" presId="urn:microsoft.com/office/officeart/2005/8/layout/chevron1"/>
    <dgm:cxn modelId="{A3A50F3E-E722-4753-941F-C22DF6D54D12}" type="presParOf" srcId="{7541C114-2B2D-4FEE-B093-F2120F38E995}" destId="{94336825-310C-459D-928E-ACCDB3989D44}" srcOrd="1" destOrd="0" presId="urn:microsoft.com/office/officeart/2005/8/layout/chevron1"/>
    <dgm:cxn modelId="{CD26182A-E88F-4EB0-8DF3-12F4B910FBA4}" type="presParOf" srcId="{7541C114-2B2D-4FEE-B093-F2120F38E995}" destId="{C65148CA-8993-49F7-AB4D-3F9014074285}" srcOrd="2" destOrd="0" presId="urn:microsoft.com/office/officeart/2005/8/layout/chevron1"/>
    <dgm:cxn modelId="{7806ACE6-9016-45C0-9FB3-270E04205DD1}" type="presParOf" srcId="{7541C114-2B2D-4FEE-B093-F2120F38E995}" destId="{29FE5C70-4B38-4A30-A22C-6CD0269F0E41}" srcOrd="3" destOrd="0" presId="urn:microsoft.com/office/officeart/2005/8/layout/chevron1"/>
    <dgm:cxn modelId="{ECE92F8C-FDE9-4579-BDD1-9A8219F34F9D}" type="presParOf" srcId="{7541C114-2B2D-4FEE-B093-F2120F38E995}" destId="{B870B2E4-8558-4E5F-A21D-8095C7E29999}"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C8B507-F88F-4700-9A8D-9A6A640D88B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237A8411-D187-4C5F-8CBD-4CF07EF136CB}">
      <dgm:prSet phldrT="[Text]"/>
      <dgm:spPr/>
      <dgm:t>
        <a:bodyPr/>
        <a:lstStyle/>
        <a:p>
          <a:r>
            <a:rPr lang="en-US"/>
            <a:t>Runtime for docker containers</a:t>
          </a:r>
          <a:endParaRPr lang="es-ES"/>
        </a:p>
      </dgm:t>
    </dgm:pt>
    <dgm:pt modelId="{D8438117-383E-46C4-B88B-C65397AA4D99}" type="parTrans" cxnId="{F07840EC-727B-428B-8741-A31312E74528}">
      <dgm:prSet/>
      <dgm:spPr/>
      <dgm:t>
        <a:bodyPr/>
        <a:lstStyle/>
        <a:p>
          <a:endParaRPr lang="es-ES"/>
        </a:p>
      </dgm:t>
    </dgm:pt>
    <dgm:pt modelId="{05E66907-788F-43D2-8B09-12F452660E9F}" type="sibTrans" cxnId="{F07840EC-727B-428B-8741-A31312E74528}">
      <dgm:prSet/>
      <dgm:spPr/>
      <dgm:t>
        <a:bodyPr/>
        <a:lstStyle/>
        <a:p>
          <a:endParaRPr lang="es-ES"/>
        </a:p>
      </dgm:t>
    </dgm:pt>
    <dgm:pt modelId="{134E8CFB-1823-4177-AC36-40A872F6B410}">
      <dgm:prSet phldrT="[Text]"/>
      <dgm:spPr/>
      <dgm:t>
        <a:bodyPr/>
        <a:lstStyle/>
        <a:p>
          <a:r>
            <a:rPr lang="en-US"/>
            <a:t>Scale and balance docker containers</a:t>
          </a:r>
          <a:endParaRPr lang="es-ES"/>
        </a:p>
      </dgm:t>
    </dgm:pt>
    <dgm:pt modelId="{24DCF54D-4D37-4BB5-8C8B-877627FAF48B}" type="parTrans" cxnId="{B7A58D04-75BB-4AC2-946B-74E989BBF9E0}">
      <dgm:prSet/>
      <dgm:spPr/>
      <dgm:t>
        <a:bodyPr/>
        <a:lstStyle/>
        <a:p>
          <a:endParaRPr lang="es-ES"/>
        </a:p>
      </dgm:t>
    </dgm:pt>
    <dgm:pt modelId="{862563DE-0DB9-48B3-AE8F-094FFE355363}" type="sibTrans" cxnId="{B7A58D04-75BB-4AC2-946B-74E989BBF9E0}">
      <dgm:prSet/>
      <dgm:spPr/>
      <dgm:t>
        <a:bodyPr/>
        <a:lstStyle/>
        <a:p>
          <a:endParaRPr lang="es-ES"/>
        </a:p>
      </dgm:t>
    </dgm:pt>
    <dgm:pt modelId="{90911378-245F-4D0E-903E-D057FF0138E1}">
      <dgm:prSet phldrT="[Text]"/>
      <dgm:spPr/>
      <dgm:t>
        <a:bodyPr/>
        <a:lstStyle/>
        <a:p>
          <a:r>
            <a:rPr lang="en-US"/>
            <a:t>Self healing (</a:t>
          </a:r>
          <a:r>
            <a:rPr lang="en-US" err="1"/>
            <a:t>healthchecks</a:t>
          </a:r>
          <a:r>
            <a:rPr lang="en-US"/>
            <a:t>)</a:t>
          </a:r>
          <a:endParaRPr lang="es-ES"/>
        </a:p>
      </dgm:t>
    </dgm:pt>
    <dgm:pt modelId="{4515007A-E5AB-45DB-B39D-EE3830FF7698}" type="parTrans" cxnId="{4532E108-30FE-47C8-AC6E-DD83E634A9DE}">
      <dgm:prSet/>
      <dgm:spPr/>
      <dgm:t>
        <a:bodyPr/>
        <a:lstStyle/>
        <a:p>
          <a:endParaRPr lang="es-ES"/>
        </a:p>
      </dgm:t>
    </dgm:pt>
    <dgm:pt modelId="{6B2E95C1-BCF4-4C6F-ADFB-4E0E16EDAE3D}" type="sibTrans" cxnId="{4532E108-30FE-47C8-AC6E-DD83E634A9DE}">
      <dgm:prSet/>
      <dgm:spPr/>
      <dgm:t>
        <a:bodyPr/>
        <a:lstStyle/>
        <a:p>
          <a:endParaRPr lang="es-ES"/>
        </a:p>
      </dgm:t>
    </dgm:pt>
    <dgm:pt modelId="{621A12BD-ABB9-446F-8856-5EB17BA38005}">
      <dgm:prSet phldrT="[Text]"/>
      <dgm:spPr/>
      <dgm:t>
        <a:bodyPr/>
        <a:lstStyle/>
        <a:p>
          <a:r>
            <a:rPr lang="en-US"/>
            <a:t>Update containers </a:t>
          </a:r>
          <a:endParaRPr lang="es-ES"/>
        </a:p>
      </dgm:t>
    </dgm:pt>
    <dgm:pt modelId="{B9A50B12-EE23-4680-A4E5-AFBD7BA7D564}" type="parTrans" cxnId="{5FDCC7AC-771F-45DB-B75F-DE6D57D1C31D}">
      <dgm:prSet/>
      <dgm:spPr/>
      <dgm:t>
        <a:bodyPr/>
        <a:lstStyle/>
        <a:p>
          <a:endParaRPr lang="es-ES"/>
        </a:p>
      </dgm:t>
    </dgm:pt>
    <dgm:pt modelId="{07A60799-E0AE-46E5-AEF0-48A5F8C1E041}" type="sibTrans" cxnId="{5FDCC7AC-771F-45DB-B75F-DE6D57D1C31D}">
      <dgm:prSet/>
      <dgm:spPr/>
      <dgm:t>
        <a:bodyPr/>
        <a:lstStyle/>
        <a:p>
          <a:endParaRPr lang="es-ES"/>
        </a:p>
      </dgm:t>
    </dgm:pt>
    <dgm:pt modelId="{89365870-CAD1-4735-8D9B-0AC5306CEDA2}">
      <dgm:prSet phldrT="[Text]"/>
      <dgm:spPr/>
      <dgm:t>
        <a:bodyPr/>
        <a:lstStyle/>
        <a:p>
          <a:r>
            <a:rPr lang="en-US"/>
            <a:t>Storage mounting</a:t>
          </a:r>
          <a:endParaRPr lang="es-ES"/>
        </a:p>
      </dgm:t>
    </dgm:pt>
    <dgm:pt modelId="{7B16EB4C-D62F-47A9-AAA6-8BFC8B2F733E}" type="parTrans" cxnId="{B7E2AAAF-4081-4B30-B545-6D5949FB45C2}">
      <dgm:prSet/>
      <dgm:spPr/>
      <dgm:t>
        <a:bodyPr/>
        <a:lstStyle/>
        <a:p>
          <a:endParaRPr lang="es-ES"/>
        </a:p>
      </dgm:t>
    </dgm:pt>
    <dgm:pt modelId="{F9078D00-C284-4F7F-A8F9-FE5029980C92}" type="sibTrans" cxnId="{B7E2AAAF-4081-4B30-B545-6D5949FB45C2}">
      <dgm:prSet/>
      <dgm:spPr/>
      <dgm:t>
        <a:bodyPr/>
        <a:lstStyle/>
        <a:p>
          <a:endParaRPr lang="es-ES"/>
        </a:p>
      </dgm:t>
    </dgm:pt>
    <dgm:pt modelId="{09E78DE9-BA69-423F-AA41-92D886F621BB}">
      <dgm:prSet phldrT="[Text]"/>
      <dgm:spPr/>
      <dgm:t>
        <a:bodyPr/>
        <a:lstStyle/>
        <a:p>
          <a:r>
            <a:rPr lang="en-US"/>
            <a:t>Service exposure</a:t>
          </a:r>
          <a:endParaRPr lang="es-ES"/>
        </a:p>
      </dgm:t>
    </dgm:pt>
    <dgm:pt modelId="{5150F33F-2770-4E06-BF77-D6080360B61A}" type="parTrans" cxnId="{6FA929F3-0379-4651-8FA7-0BC17365CC2C}">
      <dgm:prSet/>
      <dgm:spPr/>
      <dgm:t>
        <a:bodyPr/>
        <a:lstStyle/>
        <a:p>
          <a:endParaRPr lang="es-ES"/>
        </a:p>
      </dgm:t>
    </dgm:pt>
    <dgm:pt modelId="{581CD192-99DF-4345-8BF7-AA78833884CB}" type="sibTrans" cxnId="{6FA929F3-0379-4651-8FA7-0BC17365CC2C}">
      <dgm:prSet/>
      <dgm:spPr/>
      <dgm:t>
        <a:bodyPr/>
        <a:lstStyle/>
        <a:p>
          <a:endParaRPr lang="es-ES"/>
        </a:p>
      </dgm:t>
    </dgm:pt>
    <dgm:pt modelId="{DA57126C-A606-4DF0-B9FD-7D3CBC71EDC6}">
      <dgm:prSet phldrT="[Text]"/>
      <dgm:spPr/>
      <dgm:t>
        <a:bodyPr/>
        <a:lstStyle/>
        <a:p>
          <a:r>
            <a:rPr lang="en-US"/>
            <a:t>Secret management</a:t>
          </a:r>
          <a:endParaRPr lang="es-ES"/>
        </a:p>
      </dgm:t>
    </dgm:pt>
    <dgm:pt modelId="{53A9A432-3409-49A8-AEAD-27265894A29C}" type="parTrans" cxnId="{BD34D56B-D947-4481-81B0-8F00B3CB35E1}">
      <dgm:prSet/>
      <dgm:spPr/>
      <dgm:t>
        <a:bodyPr/>
        <a:lstStyle/>
        <a:p>
          <a:endParaRPr lang="es-ES"/>
        </a:p>
      </dgm:t>
    </dgm:pt>
    <dgm:pt modelId="{19FD6EB7-5DE5-4E86-9162-B27CD79790E8}" type="sibTrans" cxnId="{BD34D56B-D947-4481-81B0-8F00B3CB35E1}">
      <dgm:prSet/>
      <dgm:spPr/>
      <dgm:t>
        <a:bodyPr/>
        <a:lstStyle/>
        <a:p>
          <a:endParaRPr lang="es-ES"/>
        </a:p>
      </dgm:t>
    </dgm:pt>
    <dgm:pt modelId="{871CD1FE-2029-4F3A-9779-B81E1893A681}">
      <dgm:prSet phldrT="[Text]"/>
      <dgm:spPr/>
      <dgm:t>
        <a:bodyPr/>
        <a:lstStyle/>
        <a:p>
          <a:r>
            <a:rPr lang="en-US"/>
            <a:t>Batch execution</a:t>
          </a:r>
          <a:endParaRPr lang="es-ES"/>
        </a:p>
      </dgm:t>
    </dgm:pt>
    <dgm:pt modelId="{8760DC16-D69F-4451-81B8-04303D159C2A}" type="parTrans" cxnId="{EBBB092D-EA9C-4AFA-BB00-434C4F75F1A0}">
      <dgm:prSet/>
      <dgm:spPr/>
      <dgm:t>
        <a:bodyPr/>
        <a:lstStyle/>
        <a:p>
          <a:endParaRPr lang="es-ES"/>
        </a:p>
      </dgm:t>
    </dgm:pt>
    <dgm:pt modelId="{C8FB5A05-C208-4E2D-A73E-91CE508894E9}" type="sibTrans" cxnId="{EBBB092D-EA9C-4AFA-BB00-434C4F75F1A0}">
      <dgm:prSet/>
      <dgm:spPr/>
      <dgm:t>
        <a:bodyPr/>
        <a:lstStyle/>
        <a:p>
          <a:endParaRPr lang="es-ES"/>
        </a:p>
      </dgm:t>
    </dgm:pt>
    <dgm:pt modelId="{A7A01312-F512-4364-B300-5717B7D5F8FC}">
      <dgm:prSet phldrT="[Text]"/>
      <dgm:spPr/>
      <dgm:t>
        <a:bodyPr/>
        <a:lstStyle/>
        <a:p>
          <a:r>
            <a:rPr lang="en-US"/>
            <a:t>Automated rollouts and rollbacks</a:t>
          </a:r>
          <a:endParaRPr lang="es-ES"/>
        </a:p>
      </dgm:t>
    </dgm:pt>
    <dgm:pt modelId="{24C67769-0ECC-4807-A64E-538BCBB37F10}" type="parTrans" cxnId="{AC3F6509-D569-4542-9FD7-C7E6768F00AC}">
      <dgm:prSet/>
      <dgm:spPr/>
      <dgm:t>
        <a:bodyPr/>
        <a:lstStyle/>
        <a:p>
          <a:endParaRPr lang="es-ES"/>
        </a:p>
      </dgm:t>
    </dgm:pt>
    <dgm:pt modelId="{30685FA7-1E8E-4E06-BA26-C888B85D7D3F}" type="sibTrans" cxnId="{AC3F6509-D569-4542-9FD7-C7E6768F00AC}">
      <dgm:prSet/>
      <dgm:spPr/>
      <dgm:t>
        <a:bodyPr/>
        <a:lstStyle/>
        <a:p>
          <a:endParaRPr lang="es-ES"/>
        </a:p>
      </dgm:t>
    </dgm:pt>
    <dgm:pt modelId="{D25381F9-A95C-4CC7-96CD-D72BB9109B03}" type="pres">
      <dgm:prSet presAssocID="{B2C8B507-F88F-4700-9A8D-9A6A640D88B1}" presName="diagram" presStyleCnt="0">
        <dgm:presLayoutVars>
          <dgm:dir/>
          <dgm:resizeHandles val="exact"/>
        </dgm:presLayoutVars>
      </dgm:prSet>
      <dgm:spPr/>
    </dgm:pt>
    <dgm:pt modelId="{6A9C25A7-C735-4BD5-A03A-A1C8EFF89F18}" type="pres">
      <dgm:prSet presAssocID="{237A8411-D187-4C5F-8CBD-4CF07EF136CB}" presName="node" presStyleLbl="node1" presStyleIdx="0" presStyleCnt="9">
        <dgm:presLayoutVars>
          <dgm:bulletEnabled val="1"/>
        </dgm:presLayoutVars>
      </dgm:prSet>
      <dgm:spPr/>
    </dgm:pt>
    <dgm:pt modelId="{2D384C40-2064-4541-B1C1-2024AA7517D6}" type="pres">
      <dgm:prSet presAssocID="{05E66907-788F-43D2-8B09-12F452660E9F}" presName="sibTrans" presStyleCnt="0"/>
      <dgm:spPr/>
    </dgm:pt>
    <dgm:pt modelId="{8B96DAA8-5E1C-41AF-98BB-E2B591D5B0B4}" type="pres">
      <dgm:prSet presAssocID="{134E8CFB-1823-4177-AC36-40A872F6B410}" presName="node" presStyleLbl="node1" presStyleIdx="1" presStyleCnt="9">
        <dgm:presLayoutVars>
          <dgm:bulletEnabled val="1"/>
        </dgm:presLayoutVars>
      </dgm:prSet>
      <dgm:spPr/>
    </dgm:pt>
    <dgm:pt modelId="{ABA6F794-5D32-48B5-9797-8D9883BAEA86}" type="pres">
      <dgm:prSet presAssocID="{862563DE-0DB9-48B3-AE8F-094FFE355363}" presName="sibTrans" presStyleCnt="0"/>
      <dgm:spPr/>
    </dgm:pt>
    <dgm:pt modelId="{846A0FF5-4B4A-413D-8A35-70570EC5D9E4}" type="pres">
      <dgm:prSet presAssocID="{90911378-245F-4D0E-903E-D057FF0138E1}" presName="node" presStyleLbl="node1" presStyleIdx="2" presStyleCnt="9">
        <dgm:presLayoutVars>
          <dgm:bulletEnabled val="1"/>
        </dgm:presLayoutVars>
      </dgm:prSet>
      <dgm:spPr/>
    </dgm:pt>
    <dgm:pt modelId="{5A6F4883-C532-475B-A018-E5DA97D2A02B}" type="pres">
      <dgm:prSet presAssocID="{6B2E95C1-BCF4-4C6F-ADFB-4E0E16EDAE3D}" presName="sibTrans" presStyleCnt="0"/>
      <dgm:spPr/>
    </dgm:pt>
    <dgm:pt modelId="{9C303127-BE10-4F11-8D29-5CECF8B63163}" type="pres">
      <dgm:prSet presAssocID="{621A12BD-ABB9-446F-8856-5EB17BA38005}" presName="node" presStyleLbl="node1" presStyleIdx="3" presStyleCnt="9">
        <dgm:presLayoutVars>
          <dgm:bulletEnabled val="1"/>
        </dgm:presLayoutVars>
      </dgm:prSet>
      <dgm:spPr/>
    </dgm:pt>
    <dgm:pt modelId="{39FE0935-51C6-4C33-A1AD-BBD809548109}" type="pres">
      <dgm:prSet presAssocID="{07A60799-E0AE-46E5-AEF0-48A5F8C1E041}" presName="sibTrans" presStyleCnt="0"/>
      <dgm:spPr/>
    </dgm:pt>
    <dgm:pt modelId="{D26E44C0-4D49-41A1-A589-1C3D969A5161}" type="pres">
      <dgm:prSet presAssocID="{89365870-CAD1-4735-8D9B-0AC5306CEDA2}" presName="node" presStyleLbl="node1" presStyleIdx="4" presStyleCnt="9">
        <dgm:presLayoutVars>
          <dgm:bulletEnabled val="1"/>
        </dgm:presLayoutVars>
      </dgm:prSet>
      <dgm:spPr/>
    </dgm:pt>
    <dgm:pt modelId="{DF142157-8879-4A7C-AB32-0D53A6BD77FE}" type="pres">
      <dgm:prSet presAssocID="{F9078D00-C284-4F7F-A8F9-FE5029980C92}" presName="sibTrans" presStyleCnt="0"/>
      <dgm:spPr/>
    </dgm:pt>
    <dgm:pt modelId="{21FB62EA-E8A9-48AC-9B1C-05829779CE2B}" type="pres">
      <dgm:prSet presAssocID="{09E78DE9-BA69-423F-AA41-92D886F621BB}" presName="node" presStyleLbl="node1" presStyleIdx="5" presStyleCnt="9">
        <dgm:presLayoutVars>
          <dgm:bulletEnabled val="1"/>
        </dgm:presLayoutVars>
      </dgm:prSet>
      <dgm:spPr/>
    </dgm:pt>
    <dgm:pt modelId="{B64D77F3-4DCD-4ECA-8948-1DA3EC2354F3}" type="pres">
      <dgm:prSet presAssocID="{581CD192-99DF-4345-8BF7-AA78833884CB}" presName="sibTrans" presStyleCnt="0"/>
      <dgm:spPr/>
    </dgm:pt>
    <dgm:pt modelId="{B2A4E88E-F0EA-473A-AB85-7C0E59E244B5}" type="pres">
      <dgm:prSet presAssocID="{DA57126C-A606-4DF0-B9FD-7D3CBC71EDC6}" presName="node" presStyleLbl="node1" presStyleIdx="6" presStyleCnt="9">
        <dgm:presLayoutVars>
          <dgm:bulletEnabled val="1"/>
        </dgm:presLayoutVars>
      </dgm:prSet>
      <dgm:spPr/>
    </dgm:pt>
    <dgm:pt modelId="{C6C54A78-9E3A-4089-AB18-B8E4920A3EA9}" type="pres">
      <dgm:prSet presAssocID="{19FD6EB7-5DE5-4E86-9162-B27CD79790E8}" presName="sibTrans" presStyleCnt="0"/>
      <dgm:spPr/>
    </dgm:pt>
    <dgm:pt modelId="{7CB1FAFD-B536-4788-80D4-00813DA9C82F}" type="pres">
      <dgm:prSet presAssocID="{871CD1FE-2029-4F3A-9779-B81E1893A681}" presName="node" presStyleLbl="node1" presStyleIdx="7" presStyleCnt="9">
        <dgm:presLayoutVars>
          <dgm:bulletEnabled val="1"/>
        </dgm:presLayoutVars>
      </dgm:prSet>
      <dgm:spPr/>
    </dgm:pt>
    <dgm:pt modelId="{1148E4D4-4532-4AA6-B63D-6D72C07AD744}" type="pres">
      <dgm:prSet presAssocID="{C8FB5A05-C208-4E2D-A73E-91CE508894E9}" presName="sibTrans" presStyleCnt="0"/>
      <dgm:spPr/>
    </dgm:pt>
    <dgm:pt modelId="{ABC8AAD1-15FB-48A6-8BB2-A060492CA08A}" type="pres">
      <dgm:prSet presAssocID="{A7A01312-F512-4364-B300-5717B7D5F8FC}" presName="node" presStyleLbl="node1" presStyleIdx="8" presStyleCnt="9">
        <dgm:presLayoutVars>
          <dgm:bulletEnabled val="1"/>
        </dgm:presLayoutVars>
      </dgm:prSet>
      <dgm:spPr/>
    </dgm:pt>
  </dgm:ptLst>
  <dgm:cxnLst>
    <dgm:cxn modelId="{74B02002-06B9-4B53-8DDE-B145E30A42DE}" type="presOf" srcId="{A7A01312-F512-4364-B300-5717B7D5F8FC}" destId="{ABC8AAD1-15FB-48A6-8BB2-A060492CA08A}" srcOrd="0" destOrd="0" presId="urn:microsoft.com/office/officeart/2005/8/layout/default"/>
    <dgm:cxn modelId="{B7A58D04-75BB-4AC2-946B-74E989BBF9E0}" srcId="{B2C8B507-F88F-4700-9A8D-9A6A640D88B1}" destId="{134E8CFB-1823-4177-AC36-40A872F6B410}" srcOrd="1" destOrd="0" parTransId="{24DCF54D-4D37-4BB5-8C8B-877627FAF48B}" sibTransId="{862563DE-0DB9-48B3-AE8F-094FFE355363}"/>
    <dgm:cxn modelId="{4532E108-30FE-47C8-AC6E-DD83E634A9DE}" srcId="{B2C8B507-F88F-4700-9A8D-9A6A640D88B1}" destId="{90911378-245F-4D0E-903E-D057FF0138E1}" srcOrd="2" destOrd="0" parTransId="{4515007A-E5AB-45DB-B39D-EE3830FF7698}" sibTransId="{6B2E95C1-BCF4-4C6F-ADFB-4E0E16EDAE3D}"/>
    <dgm:cxn modelId="{AC3F6509-D569-4542-9FD7-C7E6768F00AC}" srcId="{B2C8B507-F88F-4700-9A8D-9A6A640D88B1}" destId="{A7A01312-F512-4364-B300-5717B7D5F8FC}" srcOrd="8" destOrd="0" parTransId="{24C67769-0ECC-4807-A64E-538BCBB37F10}" sibTransId="{30685FA7-1E8E-4E06-BA26-C888B85D7D3F}"/>
    <dgm:cxn modelId="{608B4C19-87C7-4C79-B398-FE00C9FE6DAE}" type="presOf" srcId="{621A12BD-ABB9-446F-8856-5EB17BA38005}" destId="{9C303127-BE10-4F11-8D29-5CECF8B63163}" srcOrd="0" destOrd="0" presId="urn:microsoft.com/office/officeart/2005/8/layout/default"/>
    <dgm:cxn modelId="{EBBB092D-EA9C-4AFA-BB00-434C4F75F1A0}" srcId="{B2C8B507-F88F-4700-9A8D-9A6A640D88B1}" destId="{871CD1FE-2029-4F3A-9779-B81E1893A681}" srcOrd="7" destOrd="0" parTransId="{8760DC16-D69F-4451-81B8-04303D159C2A}" sibTransId="{C8FB5A05-C208-4E2D-A73E-91CE508894E9}"/>
    <dgm:cxn modelId="{5A06D65D-8952-441D-8D8B-88E08F7B8FBC}" type="presOf" srcId="{89365870-CAD1-4735-8D9B-0AC5306CEDA2}" destId="{D26E44C0-4D49-41A1-A589-1C3D969A5161}" srcOrd="0" destOrd="0" presId="urn:microsoft.com/office/officeart/2005/8/layout/default"/>
    <dgm:cxn modelId="{BD34D56B-D947-4481-81B0-8F00B3CB35E1}" srcId="{B2C8B507-F88F-4700-9A8D-9A6A640D88B1}" destId="{DA57126C-A606-4DF0-B9FD-7D3CBC71EDC6}" srcOrd="6" destOrd="0" parTransId="{53A9A432-3409-49A8-AEAD-27265894A29C}" sibTransId="{19FD6EB7-5DE5-4E86-9162-B27CD79790E8}"/>
    <dgm:cxn modelId="{92022578-BE97-49BB-9C09-13E0403B3B85}" type="presOf" srcId="{237A8411-D187-4C5F-8CBD-4CF07EF136CB}" destId="{6A9C25A7-C735-4BD5-A03A-A1C8EFF89F18}" srcOrd="0" destOrd="0" presId="urn:microsoft.com/office/officeart/2005/8/layout/default"/>
    <dgm:cxn modelId="{CDE96758-7C6D-4C9E-8949-37786ED4A7E6}" type="presOf" srcId="{DA57126C-A606-4DF0-B9FD-7D3CBC71EDC6}" destId="{B2A4E88E-F0EA-473A-AB85-7C0E59E244B5}" srcOrd="0" destOrd="0" presId="urn:microsoft.com/office/officeart/2005/8/layout/default"/>
    <dgm:cxn modelId="{7F0C83AB-3497-4712-9B2F-E3A4C6AD7119}" type="presOf" srcId="{B2C8B507-F88F-4700-9A8D-9A6A640D88B1}" destId="{D25381F9-A95C-4CC7-96CD-D72BB9109B03}" srcOrd="0" destOrd="0" presId="urn:microsoft.com/office/officeart/2005/8/layout/default"/>
    <dgm:cxn modelId="{5FDCC7AC-771F-45DB-B75F-DE6D57D1C31D}" srcId="{B2C8B507-F88F-4700-9A8D-9A6A640D88B1}" destId="{621A12BD-ABB9-446F-8856-5EB17BA38005}" srcOrd="3" destOrd="0" parTransId="{B9A50B12-EE23-4680-A4E5-AFBD7BA7D564}" sibTransId="{07A60799-E0AE-46E5-AEF0-48A5F8C1E041}"/>
    <dgm:cxn modelId="{B7E2AAAF-4081-4B30-B545-6D5949FB45C2}" srcId="{B2C8B507-F88F-4700-9A8D-9A6A640D88B1}" destId="{89365870-CAD1-4735-8D9B-0AC5306CEDA2}" srcOrd="4" destOrd="0" parTransId="{7B16EB4C-D62F-47A9-AAA6-8BFC8B2F733E}" sibTransId="{F9078D00-C284-4F7F-A8F9-FE5029980C92}"/>
    <dgm:cxn modelId="{C5B7A9B6-BDC0-4ADE-9C40-C4ADB45521A8}" type="presOf" srcId="{09E78DE9-BA69-423F-AA41-92D886F621BB}" destId="{21FB62EA-E8A9-48AC-9B1C-05829779CE2B}" srcOrd="0" destOrd="0" presId="urn:microsoft.com/office/officeart/2005/8/layout/default"/>
    <dgm:cxn modelId="{E89904C3-318B-4746-8FD0-382549FD6094}" type="presOf" srcId="{871CD1FE-2029-4F3A-9779-B81E1893A681}" destId="{7CB1FAFD-B536-4788-80D4-00813DA9C82F}" srcOrd="0" destOrd="0" presId="urn:microsoft.com/office/officeart/2005/8/layout/default"/>
    <dgm:cxn modelId="{9D2B4ECA-8E96-4CDF-B7D4-385A9D260B7F}" type="presOf" srcId="{90911378-245F-4D0E-903E-D057FF0138E1}" destId="{846A0FF5-4B4A-413D-8A35-70570EC5D9E4}" srcOrd="0" destOrd="0" presId="urn:microsoft.com/office/officeart/2005/8/layout/default"/>
    <dgm:cxn modelId="{45EDEDE8-63CD-4B87-A1FA-3B9B0A8F3D37}" type="presOf" srcId="{134E8CFB-1823-4177-AC36-40A872F6B410}" destId="{8B96DAA8-5E1C-41AF-98BB-E2B591D5B0B4}" srcOrd="0" destOrd="0" presId="urn:microsoft.com/office/officeart/2005/8/layout/default"/>
    <dgm:cxn modelId="{F07840EC-727B-428B-8741-A31312E74528}" srcId="{B2C8B507-F88F-4700-9A8D-9A6A640D88B1}" destId="{237A8411-D187-4C5F-8CBD-4CF07EF136CB}" srcOrd="0" destOrd="0" parTransId="{D8438117-383E-46C4-B88B-C65397AA4D99}" sibTransId="{05E66907-788F-43D2-8B09-12F452660E9F}"/>
    <dgm:cxn modelId="{6FA929F3-0379-4651-8FA7-0BC17365CC2C}" srcId="{B2C8B507-F88F-4700-9A8D-9A6A640D88B1}" destId="{09E78DE9-BA69-423F-AA41-92D886F621BB}" srcOrd="5" destOrd="0" parTransId="{5150F33F-2770-4E06-BF77-D6080360B61A}" sibTransId="{581CD192-99DF-4345-8BF7-AA78833884CB}"/>
    <dgm:cxn modelId="{6696FEA3-9457-40F7-BEF7-52E6D254AB9D}" type="presParOf" srcId="{D25381F9-A95C-4CC7-96CD-D72BB9109B03}" destId="{6A9C25A7-C735-4BD5-A03A-A1C8EFF89F18}" srcOrd="0" destOrd="0" presId="urn:microsoft.com/office/officeart/2005/8/layout/default"/>
    <dgm:cxn modelId="{25B28B02-3C18-4EBA-A844-FE2ABE6E7FD7}" type="presParOf" srcId="{D25381F9-A95C-4CC7-96CD-D72BB9109B03}" destId="{2D384C40-2064-4541-B1C1-2024AA7517D6}" srcOrd="1" destOrd="0" presId="urn:microsoft.com/office/officeart/2005/8/layout/default"/>
    <dgm:cxn modelId="{8E836EDC-DFDB-4E69-ACFB-B738B9C38785}" type="presParOf" srcId="{D25381F9-A95C-4CC7-96CD-D72BB9109B03}" destId="{8B96DAA8-5E1C-41AF-98BB-E2B591D5B0B4}" srcOrd="2" destOrd="0" presId="urn:microsoft.com/office/officeart/2005/8/layout/default"/>
    <dgm:cxn modelId="{87F5C594-86CF-424D-922C-F5D7DA3A8632}" type="presParOf" srcId="{D25381F9-A95C-4CC7-96CD-D72BB9109B03}" destId="{ABA6F794-5D32-48B5-9797-8D9883BAEA86}" srcOrd="3" destOrd="0" presId="urn:microsoft.com/office/officeart/2005/8/layout/default"/>
    <dgm:cxn modelId="{99CF2BB9-4E64-4570-B687-65FB699A6E7E}" type="presParOf" srcId="{D25381F9-A95C-4CC7-96CD-D72BB9109B03}" destId="{846A0FF5-4B4A-413D-8A35-70570EC5D9E4}" srcOrd="4" destOrd="0" presId="urn:microsoft.com/office/officeart/2005/8/layout/default"/>
    <dgm:cxn modelId="{52BFCD7B-F09A-4879-B37F-E42FA1C3BD62}" type="presParOf" srcId="{D25381F9-A95C-4CC7-96CD-D72BB9109B03}" destId="{5A6F4883-C532-475B-A018-E5DA97D2A02B}" srcOrd="5" destOrd="0" presId="urn:microsoft.com/office/officeart/2005/8/layout/default"/>
    <dgm:cxn modelId="{F5ED1AD7-57D4-4739-9F3B-585A8A810ED5}" type="presParOf" srcId="{D25381F9-A95C-4CC7-96CD-D72BB9109B03}" destId="{9C303127-BE10-4F11-8D29-5CECF8B63163}" srcOrd="6" destOrd="0" presId="urn:microsoft.com/office/officeart/2005/8/layout/default"/>
    <dgm:cxn modelId="{C2BFE903-7EA4-4DEC-999C-A7E937CA9A3D}" type="presParOf" srcId="{D25381F9-A95C-4CC7-96CD-D72BB9109B03}" destId="{39FE0935-51C6-4C33-A1AD-BBD809548109}" srcOrd="7" destOrd="0" presId="urn:microsoft.com/office/officeart/2005/8/layout/default"/>
    <dgm:cxn modelId="{74EC361D-F14E-4372-8310-0B4AAA58D558}" type="presParOf" srcId="{D25381F9-A95C-4CC7-96CD-D72BB9109B03}" destId="{D26E44C0-4D49-41A1-A589-1C3D969A5161}" srcOrd="8" destOrd="0" presId="urn:microsoft.com/office/officeart/2005/8/layout/default"/>
    <dgm:cxn modelId="{1772AE89-9C40-497E-8E3D-9CBE0832370C}" type="presParOf" srcId="{D25381F9-A95C-4CC7-96CD-D72BB9109B03}" destId="{DF142157-8879-4A7C-AB32-0D53A6BD77FE}" srcOrd="9" destOrd="0" presId="urn:microsoft.com/office/officeart/2005/8/layout/default"/>
    <dgm:cxn modelId="{29A0D3D1-43EB-40B3-A400-AB66C79A2D7C}" type="presParOf" srcId="{D25381F9-A95C-4CC7-96CD-D72BB9109B03}" destId="{21FB62EA-E8A9-48AC-9B1C-05829779CE2B}" srcOrd="10" destOrd="0" presId="urn:microsoft.com/office/officeart/2005/8/layout/default"/>
    <dgm:cxn modelId="{3A7917A3-9139-46EF-AF8C-0ED1A04B5895}" type="presParOf" srcId="{D25381F9-A95C-4CC7-96CD-D72BB9109B03}" destId="{B64D77F3-4DCD-4ECA-8948-1DA3EC2354F3}" srcOrd="11" destOrd="0" presId="urn:microsoft.com/office/officeart/2005/8/layout/default"/>
    <dgm:cxn modelId="{616A17C7-DF53-44D7-8CD0-399394A1DC8D}" type="presParOf" srcId="{D25381F9-A95C-4CC7-96CD-D72BB9109B03}" destId="{B2A4E88E-F0EA-473A-AB85-7C0E59E244B5}" srcOrd="12" destOrd="0" presId="urn:microsoft.com/office/officeart/2005/8/layout/default"/>
    <dgm:cxn modelId="{CF8B7CCD-BB57-41AD-AA1D-B8544E620100}" type="presParOf" srcId="{D25381F9-A95C-4CC7-96CD-D72BB9109B03}" destId="{C6C54A78-9E3A-4089-AB18-B8E4920A3EA9}" srcOrd="13" destOrd="0" presId="urn:microsoft.com/office/officeart/2005/8/layout/default"/>
    <dgm:cxn modelId="{C7FB7373-D6CD-46B9-A906-CC5A272986D2}" type="presParOf" srcId="{D25381F9-A95C-4CC7-96CD-D72BB9109B03}" destId="{7CB1FAFD-B536-4788-80D4-00813DA9C82F}" srcOrd="14" destOrd="0" presId="urn:microsoft.com/office/officeart/2005/8/layout/default"/>
    <dgm:cxn modelId="{A8C89F16-7600-4245-B85B-2CF3C9D7017B}" type="presParOf" srcId="{D25381F9-A95C-4CC7-96CD-D72BB9109B03}" destId="{1148E4D4-4532-4AA6-B63D-6D72C07AD744}" srcOrd="15" destOrd="0" presId="urn:microsoft.com/office/officeart/2005/8/layout/default"/>
    <dgm:cxn modelId="{E5AFC230-D09E-4225-BDC6-0C1DE5ECFC37}" type="presParOf" srcId="{D25381F9-A95C-4CC7-96CD-D72BB9109B03}" destId="{ABC8AAD1-15FB-48A6-8BB2-A060492CA08A}"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C8B507-F88F-4700-9A8D-9A6A640D88B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237A8411-D187-4C5F-8CBD-4CF07EF136CB}">
      <dgm:prSet phldrT="[Text]"/>
      <dgm:spPr/>
      <dgm:t>
        <a:bodyPr/>
        <a:lstStyle/>
        <a:p>
          <a:r>
            <a:rPr lang="en-US"/>
            <a:t>Don’t deploy source code</a:t>
          </a:r>
          <a:endParaRPr lang="es-ES"/>
        </a:p>
      </dgm:t>
    </dgm:pt>
    <dgm:pt modelId="{D8438117-383E-46C4-B88B-C65397AA4D99}" type="parTrans" cxnId="{F07840EC-727B-428B-8741-A31312E74528}">
      <dgm:prSet/>
      <dgm:spPr/>
      <dgm:t>
        <a:bodyPr/>
        <a:lstStyle/>
        <a:p>
          <a:endParaRPr lang="es-ES"/>
        </a:p>
      </dgm:t>
    </dgm:pt>
    <dgm:pt modelId="{05E66907-788F-43D2-8B09-12F452660E9F}" type="sibTrans" cxnId="{F07840EC-727B-428B-8741-A31312E74528}">
      <dgm:prSet/>
      <dgm:spPr/>
      <dgm:t>
        <a:bodyPr/>
        <a:lstStyle/>
        <a:p>
          <a:endParaRPr lang="es-ES"/>
        </a:p>
      </dgm:t>
    </dgm:pt>
    <dgm:pt modelId="{134E8CFB-1823-4177-AC36-40A872F6B410}">
      <dgm:prSet phldrT="[Text]"/>
      <dgm:spPr/>
      <dgm:t>
        <a:bodyPr/>
        <a:lstStyle/>
        <a:p>
          <a:r>
            <a:rPr lang="en-US"/>
            <a:t>Compile or build your code</a:t>
          </a:r>
          <a:endParaRPr lang="es-ES"/>
        </a:p>
      </dgm:t>
    </dgm:pt>
    <dgm:pt modelId="{24DCF54D-4D37-4BB5-8C8B-877627FAF48B}" type="parTrans" cxnId="{B7A58D04-75BB-4AC2-946B-74E989BBF9E0}">
      <dgm:prSet/>
      <dgm:spPr/>
      <dgm:t>
        <a:bodyPr/>
        <a:lstStyle/>
        <a:p>
          <a:endParaRPr lang="es-ES"/>
        </a:p>
      </dgm:t>
    </dgm:pt>
    <dgm:pt modelId="{862563DE-0DB9-48B3-AE8F-094FFE355363}" type="sibTrans" cxnId="{B7A58D04-75BB-4AC2-946B-74E989BBF9E0}">
      <dgm:prSet/>
      <dgm:spPr/>
      <dgm:t>
        <a:bodyPr/>
        <a:lstStyle/>
        <a:p>
          <a:endParaRPr lang="es-ES"/>
        </a:p>
      </dgm:t>
    </dgm:pt>
    <dgm:pt modelId="{62329A9D-F2A3-4952-97F9-4A0EF010F7BF}">
      <dgm:prSet phldrT="[Text]"/>
      <dgm:spPr/>
      <dgm:t>
        <a:bodyPr/>
        <a:lstStyle/>
        <a:p>
          <a:r>
            <a:rPr lang="en-US"/>
            <a:t>Does not provide application level services as databases, messagebuses</a:t>
          </a:r>
          <a:endParaRPr lang="es-ES"/>
        </a:p>
      </dgm:t>
    </dgm:pt>
    <dgm:pt modelId="{1CC3D27B-D16A-47E7-B8C1-05AF692FDEE3}" type="parTrans" cxnId="{46AFDE53-9A50-4CF7-8A42-C67DF8C99247}">
      <dgm:prSet/>
      <dgm:spPr/>
    </dgm:pt>
    <dgm:pt modelId="{763E59C7-8EED-48E2-AD69-8118DBE7585B}" type="sibTrans" cxnId="{46AFDE53-9A50-4CF7-8A42-C67DF8C99247}">
      <dgm:prSet/>
      <dgm:spPr/>
    </dgm:pt>
    <dgm:pt modelId="{D25381F9-A95C-4CC7-96CD-D72BB9109B03}" type="pres">
      <dgm:prSet presAssocID="{B2C8B507-F88F-4700-9A8D-9A6A640D88B1}" presName="diagram" presStyleCnt="0">
        <dgm:presLayoutVars>
          <dgm:dir/>
          <dgm:resizeHandles val="exact"/>
        </dgm:presLayoutVars>
      </dgm:prSet>
      <dgm:spPr/>
    </dgm:pt>
    <dgm:pt modelId="{6A9C25A7-C735-4BD5-A03A-A1C8EFF89F18}" type="pres">
      <dgm:prSet presAssocID="{237A8411-D187-4C5F-8CBD-4CF07EF136CB}" presName="node" presStyleLbl="node1" presStyleIdx="0" presStyleCnt="3">
        <dgm:presLayoutVars>
          <dgm:bulletEnabled val="1"/>
        </dgm:presLayoutVars>
      </dgm:prSet>
      <dgm:spPr/>
    </dgm:pt>
    <dgm:pt modelId="{2D384C40-2064-4541-B1C1-2024AA7517D6}" type="pres">
      <dgm:prSet presAssocID="{05E66907-788F-43D2-8B09-12F452660E9F}" presName="sibTrans" presStyleCnt="0"/>
      <dgm:spPr/>
    </dgm:pt>
    <dgm:pt modelId="{8B96DAA8-5E1C-41AF-98BB-E2B591D5B0B4}" type="pres">
      <dgm:prSet presAssocID="{134E8CFB-1823-4177-AC36-40A872F6B410}" presName="node" presStyleLbl="node1" presStyleIdx="1" presStyleCnt="3">
        <dgm:presLayoutVars>
          <dgm:bulletEnabled val="1"/>
        </dgm:presLayoutVars>
      </dgm:prSet>
      <dgm:spPr/>
    </dgm:pt>
    <dgm:pt modelId="{A4755369-5813-4749-824B-A95825C1CDF6}" type="pres">
      <dgm:prSet presAssocID="{862563DE-0DB9-48B3-AE8F-094FFE355363}" presName="sibTrans" presStyleCnt="0"/>
      <dgm:spPr/>
    </dgm:pt>
    <dgm:pt modelId="{49CB7969-3CE7-4691-ABCA-A44664A9A854}" type="pres">
      <dgm:prSet presAssocID="{62329A9D-F2A3-4952-97F9-4A0EF010F7BF}" presName="node" presStyleLbl="node1" presStyleIdx="2" presStyleCnt="3">
        <dgm:presLayoutVars>
          <dgm:bulletEnabled val="1"/>
        </dgm:presLayoutVars>
      </dgm:prSet>
      <dgm:spPr/>
    </dgm:pt>
  </dgm:ptLst>
  <dgm:cxnLst>
    <dgm:cxn modelId="{B7A58D04-75BB-4AC2-946B-74E989BBF9E0}" srcId="{B2C8B507-F88F-4700-9A8D-9A6A640D88B1}" destId="{134E8CFB-1823-4177-AC36-40A872F6B410}" srcOrd="1" destOrd="0" parTransId="{24DCF54D-4D37-4BB5-8C8B-877627FAF48B}" sibTransId="{862563DE-0DB9-48B3-AE8F-094FFE355363}"/>
    <dgm:cxn modelId="{94667348-BFCF-47FE-9430-034103F971AD}" type="presOf" srcId="{62329A9D-F2A3-4952-97F9-4A0EF010F7BF}" destId="{49CB7969-3CE7-4691-ABCA-A44664A9A854}" srcOrd="0" destOrd="0" presId="urn:microsoft.com/office/officeart/2005/8/layout/default"/>
    <dgm:cxn modelId="{46AFDE53-9A50-4CF7-8A42-C67DF8C99247}" srcId="{B2C8B507-F88F-4700-9A8D-9A6A640D88B1}" destId="{62329A9D-F2A3-4952-97F9-4A0EF010F7BF}" srcOrd="2" destOrd="0" parTransId="{1CC3D27B-D16A-47E7-B8C1-05AF692FDEE3}" sibTransId="{763E59C7-8EED-48E2-AD69-8118DBE7585B}"/>
    <dgm:cxn modelId="{92022578-BE97-49BB-9C09-13E0403B3B85}" type="presOf" srcId="{237A8411-D187-4C5F-8CBD-4CF07EF136CB}" destId="{6A9C25A7-C735-4BD5-A03A-A1C8EFF89F18}" srcOrd="0" destOrd="0" presId="urn:microsoft.com/office/officeart/2005/8/layout/default"/>
    <dgm:cxn modelId="{7F0C83AB-3497-4712-9B2F-E3A4C6AD7119}" type="presOf" srcId="{B2C8B507-F88F-4700-9A8D-9A6A640D88B1}" destId="{D25381F9-A95C-4CC7-96CD-D72BB9109B03}" srcOrd="0" destOrd="0" presId="urn:microsoft.com/office/officeart/2005/8/layout/default"/>
    <dgm:cxn modelId="{45EDEDE8-63CD-4B87-A1FA-3B9B0A8F3D37}" type="presOf" srcId="{134E8CFB-1823-4177-AC36-40A872F6B410}" destId="{8B96DAA8-5E1C-41AF-98BB-E2B591D5B0B4}" srcOrd="0" destOrd="0" presId="urn:microsoft.com/office/officeart/2005/8/layout/default"/>
    <dgm:cxn modelId="{F07840EC-727B-428B-8741-A31312E74528}" srcId="{B2C8B507-F88F-4700-9A8D-9A6A640D88B1}" destId="{237A8411-D187-4C5F-8CBD-4CF07EF136CB}" srcOrd="0" destOrd="0" parTransId="{D8438117-383E-46C4-B88B-C65397AA4D99}" sibTransId="{05E66907-788F-43D2-8B09-12F452660E9F}"/>
    <dgm:cxn modelId="{6696FEA3-9457-40F7-BEF7-52E6D254AB9D}" type="presParOf" srcId="{D25381F9-A95C-4CC7-96CD-D72BB9109B03}" destId="{6A9C25A7-C735-4BD5-A03A-A1C8EFF89F18}" srcOrd="0" destOrd="0" presId="urn:microsoft.com/office/officeart/2005/8/layout/default"/>
    <dgm:cxn modelId="{25B28B02-3C18-4EBA-A844-FE2ABE6E7FD7}" type="presParOf" srcId="{D25381F9-A95C-4CC7-96CD-D72BB9109B03}" destId="{2D384C40-2064-4541-B1C1-2024AA7517D6}" srcOrd="1" destOrd="0" presId="urn:microsoft.com/office/officeart/2005/8/layout/default"/>
    <dgm:cxn modelId="{8E836EDC-DFDB-4E69-ACFB-B738B9C38785}" type="presParOf" srcId="{D25381F9-A95C-4CC7-96CD-D72BB9109B03}" destId="{8B96DAA8-5E1C-41AF-98BB-E2B591D5B0B4}" srcOrd="2" destOrd="0" presId="urn:microsoft.com/office/officeart/2005/8/layout/default"/>
    <dgm:cxn modelId="{F81F798C-8C39-40A1-828A-6AAB807EB55A}" type="presParOf" srcId="{D25381F9-A95C-4CC7-96CD-D72BB9109B03}" destId="{A4755369-5813-4749-824B-A95825C1CDF6}" srcOrd="3" destOrd="0" presId="urn:microsoft.com/office/officeart/2005/8/layout/default"/>
    <dgm:cxn modelId="{A8DDB5E9-1DA5-4367-91A5-F27200D3064F}" type="presParOf" srcId="{D25381F9-A95C-4CC7-96CD-D72BB9109B03}" destId="{49CB7969-3CE7-4691-ABCA-A44664A9A85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BB76C-DD16-4771-A935-830074602B19}">
      <dsp:nvSpPr>
        <dsp:cNvPr id="0" name=""/>
        <dsp:cNvSpPr/>
      </dsp:nvSpPr>
      <dsp:spPr>
        <a:xfrm>
          <a:off x="2664716"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4C35B-5AE5-41BB-A533-9A586D82DBBB}">
      <dsp:nvSpPr>
        <dsp:cNvPr id="0" name=""/>
        <dsp:cNvSpPr/>
      </dsp:nvSpPr>
      <dsp:spPr>
        <a:xfrm>
          <a:off x="2520718"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87EC8-A444-4389-9EC3-2F185C145C2E}">
      <dsp:nvSpPr>
        <dsp:cNvPr id="0" name=""/>
        <dsp:cNvSpPr/>
      </dsp:nvSpPr>
      <dsp:spPr>
        <a:xfrm>
          <a:off x="2376721"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5D6687-C9A8-4EFF-AA16-B7E624EE1E72}">
      <dsp:nvSpPr>
        <dsp:cNvPr id="0" name=""/>
        <dsp:cNvSpPr/>
      </dsp:nvSpPr>
      <dsp:spPr>
        <a:xfrm>
          <a:off x="2232997"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8BCC1-8A18-44D6-95C8-80EBC8722652}">
      <dsp:nvSpPr>
        <dsp:cNvPr id="0" name=""/>
        <dsp:cNvSpPr/>
      </dsp:nvSpPr>
      <dsp:spPr>
        <a:xfrm>
          <a:off x="2089000"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A2A5F5-367E-4188-B9D9-A9AEEE38C76E}">
      <dsp:nvSpPr>
        <dsp:cNvPr id="0" name=""/>
        <dsp:cNvSpPr/>
      </dsp:nvSpPr>
      <dsp:spPr>
        <a:xfrm>
          <a:off x="1866433" y="2864971"/>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DE4421-38DC-4D38-A1B6-E6C0868239D9}">
      <dsp:nvSpPr>
        <dsp:cNvPr id="0" name=""/>
        <dsp:cNvSpPr/>
      </dsp:nvSpPr>
      <dsp:spPr>
        <a:xfrm>
          <a:off x="2536596" y="2741951"/>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96A12F-D63B-4C82-8D42-9278AECCBFD7}">
      <dsp:nvSpPr>
        <dsp:cNvPr id="0" name=""/>
        <dsp:cNvSpPr/>
      </dsp:nvSpPr>
      <dsp:spPr>
        <a:xfrm>
          <a:off x="2536596" y="3067722"/>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719A7D-78BA-4A32-840C-C21A32530859}">
      <dsp:nvSpPr>
        <dsp:cNvPr id="0" name=""/>
        <dsp:cNvSpPr/>
      </dsp:nvSpPr>
      <dsp:spPr>
        <a:xfrm>
          <a:off x="2606679" y="281250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9F94E8-83A6-4127-A81A-E9737F8D3EEF}">
      <dsp:nvSpPr>
        <dsp:cNvPr id="0" name=""/>
        <dsp:cNvSpPr/>
      </dsp:nvSpPr>
      <dsp:spPr>
        <a:xfrm>
          <a:off x="2611333" y="2997554"/>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445358-C8BC-4870-B705-E0D120D6FBE3}">
      <dsp:nvSpPr>
        <dsp:cNvPr id="0" name=""/>
        <dsp:cNvSpPr/>
      </dsp:nvSpPr>
      <dsp:spPr>
        <a:xfrm>
          <a:off x="1005734" y="2545790"/>
          <a:ext cx="795544" cy="79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Cloud</a:t>
          </a:r>
          <a:endParaRPr lang="es-ES" sz="900" kern="1200"/>
        </a:p>
      </dsp:txBody>
      <dsp:txXfrm>
        <a:off x="1122239" y="2662307"/>
        <a:ext cx="562534" cy="562593"/>
      </dsp:txXfrm>
    </dsp:sp>
    <dsp:sp modelId="{D2F93D4E-E560-45FD-81DA-61D90F948D5F}">
      <dsp:nvSpPr>
        <dsp:cNvPr id="0" name=""/>
        <dsp:cNvSpPr/>
      </dsp:nvSpPr>
      <dsp:spPr>
        <a:xfrm>
          <a:off x="946328" y="2477819"/>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E8616-7F8C-4E70-9F7E-917A2B45FC08}">
      <dsp:nvSpPr>
        <dsp:cNvPr id="0" name=""/>
        <dsp:cNvSpPr/>
      </dsp:nvSpPr>
      <dsp:spPr>
        <a:xfrm>
          <a:off x="845585"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B0C704-9FDD-4ED5-954B-9C7DABA1D8C1}">
      <dsp:nvSpPr>
        <dsp:cNvPr id="0" name=""/>
        <dsp:cNvSpPr/>
      </dsp:nvSpPr>
      <dsp:spPr>
        <a:xfrm>
          <a:off x="677770"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BC6F3-C9DF-43CA-AE6D-4CE1505B5D8A}">
      <dsp:nvSpPr>
        <dsp:cNvPr id="0" name=""/>
        <dsp:cNvSpPr/>
      </dsp:nvSpPr>
      <dsp:spPr>
        <a:xfrm>
          <a:off x="509956"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2AEF-CBCE-47AB-B38C-80725070F133}">
      <dsp:nvSpPr>
        <dsp:cNvPr id="0" name=""/>
        <dsp:cNvSpPr/>
      </dsp:nvSpPr>
      <dsp:spPr>
        <a:xfrm>
          <a:off x="342141"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922413-ECEE-4DC0-873B-A4E2CF0BD515}">
      <dsp:nvSpPr>
        <dsp:cNvPr id="0" name=""/>
        <dsp:cNvSpPr/>
      </dsp:nvSpPr>
      <dsp:spPr>
        <a:xfrm>
          <a:off x="174053"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A83D78-73D1-47F7-A725-1810BA9EA509}">
      <dsp:nvSpPr>
        <dsp:cNvPr id="0" name=""/>
        <dsp:cNvSpPr/>
      </dsp:nvSpPr>
      <dsp:spPr>
        <a:xfrm>
          <a:off x="6239"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D4833-4114-4582-BF6A-48484D627C88}">
      <dsp:nvSpPr>
        <dsp:cNvPr id="0" name=""/>
        <dsp:cNvSpPr/>
      </dsp:nvSpPr>
      <dsp:spPr>
        <a:xfrm>
          <a:off x="5691" y="2192106"/>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Own data center</a:t>
          </a:r>
          <a:endParaRPr lang="es-ES" sz="600" kern="1200"/>
        </a:p>
      </dsp:txBody>
      <dsp:txXfrm>
        <a:off x="5691" y="2192106"/>
        <a:ext cx="920926" cy="202105"/>
      </dsp:txXfrm>
    </dsp:sp>
    <dsp:sp modelId="{58DE45F1-7EEF-4C7C-8C14-D950C906924D}">
      <dsp:nvSpPr>
        <dsp:cNvPr id="0" name=""/>
        <dsp:cNvSpPr/>
      </dsp:nvSpPr>
      <dsp:spPr>
        <a:xfrm>
          <a:off x="783168" y="2864971"/>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B9026-B54E-4014-908B-D3B74464A042}">
      <dsp:nvSpPr>
        <dsp:cNvPr id="0" name=""/>
        <dsp:cNvSpPr/>
      </dsp:nvSpPr>
      <dsp:spPr>
        <a:xfrm>
          <a:off x="627672"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6F577F-0EFD-45D7-8528-96E121A08E2E}">
      <dsp:nvSpPr>
        <dsp:cNvPr id="0" name=""/>
        <dsp:cNvSpPr/>
      </dsp:nvSpPr>
      <dsp:spPr>
        <a:xfrm>
          <a:off x="472451"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A02EE-6DFD-4E7F-8C03-3B5106C49781}">
      <dsp:nvSpPr>
        <dsp:cNvPr id="0" name=""/>
        <dsp:cNvSpPr/>
      </dsp:nvSpPr>
      <dsp:spPr>
        <a:xfrm>
          <a:off x="316956"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33B6AB-BB89-461F-83E9-82764C155577}">
      <dsp:nvSpPr>
        <dsp:cNvPr id="0" name=""/>
        <dsp:cNvSpPr/>
      </dsp:nvSpPr>
      <dsp:spPr>
        <a:xfrm>
          <a:off x="161734"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B57785-905B-4509-896D-CF87BFC947E1}">
      <dsp:nvSpPr>
        <dsp:cNvPr id="0" name=""/>
        <dsp:cNvSpPr/>
      </dsp:nvSpPr>
      <dsp:spPr>
        <a:xfrm>
          <a:off x="6239"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AF8CE-FA98-45AC-AEFE-E37D431EEBEB}">
      <dsp:nvSpPr>
        <dsp:cNvPr id="0" name=""/>
        <dsp:cNvSpPr/>
      </dsp:nvSpPr>
      <dsp:spPr>
        <a:xfrm>
          <a:off x="5691" y="2703184"/>
          <a:ext cx="696443"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err="1"/>
            <a:t>Monolites</a:t>
          </a:r>
          <a:endParaRPr lang="es-ES" sz="600" kern="1200"/>
        </a:p>
      </dsp:txBody>
      <dsp:txXfrm>
        <a:off x="5691" y="2703184"/>
        <a:ext cx="696443" cy="202105"/>
      </dsp:txXfrm>
    </dsp:sp>
    <dsp:sp modelId="{84A41BA7-41FD-44E3-B110-C61FEE205420}">
      <dsp:nvSpPr>
        <dsp:cNvPr id="0" name=""/>
        <dsp:cNvSpPr/>
      </dsp:nvSpPr>
      <dsp:spPr>
        <a:xfrm>
          <a:off x="946328" y="3245663"/>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B4307-6C9D-4704-B297-188642D45696}">
      <dsp:nvSpPr>
        <dsp:cNvPr id="0" name=""/>
        <dsp:cNvSpPr/>
      </dsp:nvSpPr>
      <dsp:spPr>
        <a:xfrm>
          <a:off x="845585"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E4030A-E4E1-406F-8D01-74BC95313DB1}">
      <dsp:nvSpPr>
        <dsp:cNvPr id="0" name=""/>
        <dsp:cNvSpPr/>
      </dsp:nvSpPr>
      <dsp:spPr>
        <a:xfrm>
          <a:off x="677770"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50EDC8-1EEF-4742-BC31-9C4A0E853463}">
      <dsp:nvSpPr>
        <dsp:cNvPr id="0" name=""/>
        <dsp:cNvSpPr/>
      </dsp:nvSpPr>
      <dsp:spPr>
        <a:xfrm>
          <a:off x="509956"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75AF82-B483-4ABB-B250-A2BCB167FF21}">
      <dsp:nvSpPr>
        <dsp:cNvPr id="0" name=""/>
        <dsp:cNvSpPr/>
      </dsp:nvSpPr>
      <dsp:spPr>
        <a:xfrm>
          <a:off x="342141"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262B57-1494-420C-A6E7-72566B88A294}">
      <dsp:nvSpPr>
        <dsp:cNvPr id="0" name=""/>
        <dsp:cNvSpPr/>
      </dsp:nvSpPr>
      <dsp:spPr>
        <a:xfrm>
          <a:off x="174053"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64ECA2-F130-4A5D-8A03-BE2EE56A661B}">
      <dsp:nvSpPr>
        <dsp:cNvPr id="0" name=""/>
        <dsp:cNvSpPr/>
      </dsp:nvSpPr>
      <dsp:spPr>
        <a:xfrm>
          <a:off x="6239"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A0A23-B925-4FE1-940F-F709DC679DE4}">
      <dsp:nvSpPr>
        <dsp:cNvPr id="0" name=""/>
        <dsp:cNvSpPr/>
      </dsp:nvSpPr>
      <dsp:spPr>
        <a:xfrm>
          <a:off x="5691" y="3202890"/>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3 days broken DB</a:t>
          </a:r>
          <a:endParaRPr lang="es-ES" sz="600" kern="1200"/>
        </a:p>
      </dsp:txBody>
      <dsp:txXfrm>
        <a:off x="5691" y="3202890"/>
        <a:ext cx="920926" cy="202105"/>
      </dsp:txXfrm>
    </dsp:sp>
    <dsp:sp modelId="{33A3E308-6065-4C68-B2B7-21D737C1A570}">
      <dsp:nvSpPr>
        <dsp:cNvPr id="0" name=""/>
        <dsp:cNvSpPr/>
      </dsp:nvSpPr>
      <dsp:spPr>
        <a:xfrm>
          <a:off x="5539189"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6AF46-8E53-4B36-8C6D-07E5DE40EB9B}">
      <dsp:nvSpPr>
        <dsp:cNvPr id="0" name=""/>
        <dsp:cNvSpPr/>
      </dsp:nvSpPr>
      <dsp:spPr>
        <a:xfrm>
          <a:off x="5395191"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D321F-138A-4B8F-82C6-44B74CBB80D5}">
      <dsp:nvSpPr>
        <dsp:cNvPr id="0" name=""/>
        <dsp:cNvSpPr/>
      </dsp:nvSpPr>
      <dsp:spPr>
        <a:xfrm>
          <a:off x="5251194"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79940-772D-4C6C-91D9-F6D480B76F2D}">
      <dsp:nvSpPr>
        <dsp:cNvPr id="0" name=""/>
        <dsp:cNvSpPr/>
      </dsp:nvSpPr>
      <dsp:spPr>
        <a:xfrm>
          <a:off x="5107470"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1618F-FA5E-4A8E-BEAC-52E8C59CDE91}">
      <dsp:nvSpPr>
        <dsp:cNvPr id="0" name=""/>
        <dsp:cNvSpPr/>
      </dsp:nvSpPr>
      <dsp:spPr>
        <a:xfrm>
          <a:off x="4963473"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E61FF8-BD96-48FA-BDFD-90AB2435249B}">
      <dsp:nvSpPr>
        <dsp:cNvPr id="0" name=""/>
        <dsp:cNvSpPr/>
      </dsp:nvSpPr>
      <dsp:spPr>
        <a:xfrm>
          <a:off x="4740907" y="2864971"/>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CCAFA-586E-4EA3-82D3-31A12BD889C1}">
      <dsp:nvSpPr>
        <dsp:cNvPr id="0" name=""/>
        <dsp:cNvSpPr/>
      </dsp:nvSpPr>
      <dsp:spPr>
        <a:xfrm>
          <a:off x="5411069" y="2741951"/>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60544-3145-49E4-B54A-1E0691102499}">
      <dsp:nvSpPr>
        <dsp:cNvPr id="0" name=""/>
        <dsp:cNvSpPr/>
      </dsp:nvSpPr>
      <dsp:spPr>
        <a:xfrm>
          <a:off x="5411069" y="3067722"/>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A805CE-0EB8-40FE-AE6C-0AEE07E1BF36}">
      <dsp:nvSpPr>
        <dsp:cNvPr id="0" name=""/>
        <dsp:cNvSpPr/>
      </dsp:nvSpPr>
      <dsp:spPr>
        <a:xfrm>
          <a:off x="5481152" y="281250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B2839-96C2-4E97-A31E-5C2CC07B6684}">
      <dsp:nvSpPr>
        <dsp:cNvPr id="0" name=""/>
        <dsp:cNvSpPr/>
      </dsp:nvSpPr>
      <dsp:spPr>
        <a:xfrm>
          <a:off x="5485806" y="2997554"/>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002CF5-4306-471E-8DB7-98CE7D60461C}">
      <dsp:nvSpPr>
        <dsp:cNvPr id="0" name=""/>
        <dsp:cNvSpPr/>
      </dsp:nvSpPr>
      <dsp:spPr>
        <a:xfrm>
          <a:off x="3880207" y="2545790"/>
          <a:ext cx="795544" cy="79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Quality focused</a:t>
          </a:r>
          <a:endParaRPr lang="es-ES" sz="900" kern="1200"/>
        </a:p>
      </dsp:txBody>
      <dsp:txXfrm>
        <a:off x="3996712" y="2662307"/>
        <a:ext cx="562534" cy="562593"/>
      </dsp:txXfrm>
    </dsp:sp>
    <dsp:sp modelId="{D37F4657-BE12-44C4-8475-1C315B09913B}">
      <dsp:nvSpPr>
        <dsp:cNvPr id="0" name=""/>
        <dsp:cNvSpPr/>
      </dsp:nvSpPr>
      <dsp:spPr>
        <a:xfrm>
          <a:off x="3820801" y="2477819"/>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3D2751-A42A-48B6-AB92-A6C70B4A561C}">
      <dsp:nvSpPr>
        <dsp:cNvPr id="0" name=""/>
        <dsp:cNvSpPr/>
      </dsp:nvSpPr>
      <dsp:spPr>
        <a:xfrm>
          <a:off x="3720058"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E78CE-E1FA-4DF2-80EE-066DCF82895F}">
      <dsp:nvSpPr>
        <dsp:cNvPr id="0" name=""/>
        <dsp:cNvSpPr/>
      </dsp:nvSpPr>
      <dsp:spPr>
        <a:xfrm>
          <a:off x="3552243"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765D66-405E-4976-98E1-26744E289B2C}">
      <dsp:nvSpPr>
        <dsp:cNvPr id="0" name=""/>
        <dsp:cNvSpPr/>
      </dsp:nvSpPr>
      <dsp:spPr>
        <a:xfrm>
          <a:off x="3384429"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45122-3457-4193-BDC5-0AE83D6BA07E}">
      <dsp:nvSpPr>
        <dsp:cNvPr id="0" name=""/>
        <dsp:cNvSpPr/>
      </dsp:nvSpPr>
      <dsp:spPr>
        <a:xfrm>
          <a:off x="3216615"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B0D65A-902A-4AAF-B4D7-782CF71D2475}">
      <dsp:nvSpPr>
        <dsp:cNvPr id="0" name=""/>
        <dsp:cNvSpPr/>
      </dsp:nvSpPr>
      <dsp:spPr>
        <a:xfrm>
          <a:off x="3048526"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AAFD4E-DBB6-4EE9-8EDE-FBCDA0521C2F}">
      <dsp:nvSpPr>
        <dsp:cNvPr id="0" name=""/>
        <dsp:cNvSpPr/>
      </dsp:nvSpPr>
      <dsp:spPr>
        <a:xfrm>
          <a:off x="2880712"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1208A-37DA-46DD-8D54-B90B45A0D642}">
      <dsp:nvSpPr>
        <dsp:cNvPr id="0" name=""/>
        <dsp:cNvSpPr/>
      </dsp:nvSpPr>
      <dsp:spPr>
        <a:xfrm>
          <a:off x="2880164" y="2192106"/>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Starts working with microservices</a:t>
          </a:r>
          <a:endParaRPr lang="es-ES" sz="600" kern="1200"/>
        </a:p>
      </dsp:txBody>
      <dsp:txXfrm>
        <a:off x="2880164" y="2192106"/>
        <a:ext cx="920926" cy="202105"/>
      </dsp:txXfrm>
    </dsp:sp>
    <dsp:sp modelId="{8F01E1A9-487D-46A2-9733-A7A4D58BDE8A}">
      <dsp:nvSpPr>
        <dsp:cNvPr id="0" name=""/>
        <dsp:cNvSpPr/>
      </dsp:nvSpPr>
      <dsp:spPr>
        <a:xfrm>
          <a:off x="3820801" y="3245663"/>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0F5214-163B-44CD-AC8E-8153930C808E}">
      <dsp:nvSpPr>
        <dsp:cNvPr id="0" name=""/>
        <dsp:cNvSpPr/>
      </dsp:nvSpPr>
      <dsp:spPr>
        <a:xfrm>
          <a:off x="3720058"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5F6DFC-0923-4C18-AD33-A8E3114FCFD5}">
      <dsp:nvSpPr>
        <dsp:cNvPr id="0" name=""/>
        <dsp:cNvSpPr/>
      </dsp:nvSpPr>
      <dsp:spPr>
        <a:xfrm>
          <a:off x="3552243"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6F0E10-75D4-46B6-9407-85A90A8AB01E}">
      <dsp:nvSpPr>
        <dsp:cNvPr id="0" name=""/>
        <dsp:cNvSpPr/>
      </dsp:nvSpPr>
      <dsp:spPr>
        <a:xfrm>
          <a:off x="3384429"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597A2C-64BE-41E4-9484-4F51C7F51131}">
      <dsp:nvSpPr>
        <dsp:cNvPr id="0" name=""/>
        <dsp:cNvSpPr/>
      </dsp:nvSpPr>
      <dsp:spPr>
        <a:xfrm>
          <a:off x="3216615"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69D2D6-00F0-4C98-BD30-EABE72C0E1C5}">
      <dsp:nvSpPr>
        <dsp:cNvPr id="0" name=""/>
        <dsp:cNvSpPr/>
      </dsp:nvSpPr>
      <dsp:spPr>
        <a:xfrm>
          <a:off x="3048526"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235F1-A83D-4875-A871-4251C4DD2234}">
      <dsp:nvSpPr>
        <dsp:cNvPr id="0" name=""/>
        <dsp:cNvSpPr/>
      </dsp:nvSpPr>
      <dsp:spPr>
        <a:xfrm>
          <a:off x="2880712"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C4296-6012-46E2-B60F-43FE7AE826C2}">
      <dsp:nvSpPr>
        <dsp:cNvPr id="0" name=""/>
        <dsp:cNvSpPr/>
      </dsp:nvSpPr>
      <dsp:spPr>
        <a:xfrm>
          <a:off x="2880164" y="3202890"/>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Works within 3 regions</a:t>
          </a:r>
          <a:endParaRPr lang="es-ES" sz="600" kern="1200"/>
        </a:p>
      </dsp:txBody>
      <dsp:txXfrm>
        <a:off x="2880164" y="3202890"/>
        <a:ext cx="920926" cy="202105"/>
      </dsp:txXfrm>
    </dsp:sp>
    <dsp:sp modelId="{333CFC1E-230C-4A61-9840-F0A89B955094}">
      <dsp:nvSpPr>
        <dsp:cNvPr id="0" name=""/>
        <dsp:cNvSpPr/>
      </dsp:nvSpPr>
      <dsp:spPr>
        <a:xfrm>
          <a:off x="8413662"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24B71-10C0-4B15-9637-C829160F50B7}">
      <dsp:nvSpPr>
        <dsp:cNvPr id="0" name=""/>
        <dsp:cNvSpPr/>
      </dsp:nvSpPr>
      <dsp:spPr>
        <a:xfrm>
          <a:off x="8269664"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5658C-1611-4F3F-B2E6-8779885D030C}">
      <dsp:nvSpPr>
        <dsp:cNvPr id="0" name=""/>
        <dsp:cNvSpPr/>
      </dsp:nvSpPr>
      <dsp:spPr>
        <a:xfrm>
          <a:off x="8125667"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34074-CA37-4DAC-9003-3765CD5A2B46}">
      <dsp:nvSpPr>
        <dsp:cNvPr id="0" name=""/>
        <dsp:cNvSpPr/>
      </dsp:nvSpPr>
      <dsp:spPr>
        <a:xfrm>
          <a:off x="7981943"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18C758-C6B3-40D6-9228-BD56F8A34657}">
      <dsp:nvSpPr>
        <dsp:cNvPr id="0" name=""/>
        <dsp:cNvSpPr/>
      </dsp:nvSpPr>
      <dsp:spPr>
        <a:xfrm>
          <a:off x="7837946"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079429-A94D-4181-BF01-03325DA8E006}">
      <dsp:nvSpPr>
        <dsp:cNvPr id="0" name=""/>
        <dsp:cNvSpPr/>
      </dsp:nvSpPr>
      <dsp:spPr>
        <a:xfrm>
          <a:off x="7615380" y="2864971"/>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B7CD35-60BC-44A6-B556-C16BFD47FCB6}">
      <dsp:nvSpPr>
        <dsp:cNvPr id="0" name=""/>
        <dsp:cNvSpPr/>
      </dsp:nvSpPr>
      <dsp:spPr>
        <a:xfrm>
          <a:off x="8285542" y="2741951"/>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96094-E56E-45D2-8953-334D7E8C4F83}">
      <dsp:nvSpPr>
        <dsp:cNvPr id="0" name=""/>
        <dsp:cNvSpPr/>
      </dsp:nvSpPr>
      <dsp:spPr>
        <a:xfrm>
          <a:off x="8285542" y="3067722"/>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5FCCD-3BB0-41E4-91B7-C97B614F2415}">
      <dsp:nvSpPr>
        <dsp:cNvPr id="0" name=""/>
        <dsp:cNvSpPr/>
      </dsp:nvSpPr>
      <dsp:spPr>
        <a:xfrm>
          <a:off x="8355625" y="281250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C34DCD-5CAA-4546-9AAE-3F0AF3702AD9}">
      <dsp:nvSpPr>
        <dsp:cNvPr id="0" name=""/>
        <dsp:cNvSpPr/>
      </dsp:nvSpPr>
      <dsp:spPr>
        <a:xfrm>
          <a:off x="8360279" y="2997554"/>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1F95-2797-46D9-92CE-0459CFBEEF90}">
      <dsp:nvSpPr>
        <dsp:cNvPr id="0" name=""/>
        <dsp:cNvSpPr/>
      </dsp:nvSpPr>
      <dsp:spPr>
        <a:xfrm>
          <a:off x="6754680" y="2545790"/>
          <a:ext cx="795544" cy="79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Customers x8</a:t>
          </a:r>
          <a:endParaRPr lang="es-ES" sz="900" kern="1200"/>
        </a:p>
      </dsp:txBody>
      <dsp:txXfrm>
        <a:off x="6871185" y="2662307"/>
        <a:ext cx="562534" cy="562593"/>
      </dsp:txXfrm>
    </dsp:sp>
    <dsp:sp modelId="{8E3A9258-1980-4FBA-9732-260985996403}">
      <dsp:nvSpPr>
        <dsp:cNvPr id="0" name=""/>
        <dsp:cNvSpPr/>
      </dsp:nvSpPr>
      <dsp:spPr>
        <a:xfrm>
          <a:off x="6695274" y="2477819"/>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B7E8A-9DAD-4746-894F-51EE0CF12B2C}">
      <dsp:nvSpPr>
        <dsp:cNvPr id="0" name=""/>
        <dsp:cNvSpPr/>
      </dsp:nvSpPr>
      <dsp:spPr>
        <a:xfrm>
          <a:off x="6594531"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2DD096-F54B-4473-A08B-926605C0B4C0}">
      <dsp:nvSpPr>
        <dsp:cNvPr id="0" name=""/>
        <dsp:cNvSpPr/>
      </dsp:nvSpPr>
      <dsp:spPr>
        <a:xfrm>
          <a:off x="6426717"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21270-98E1-466A-AE9B-C3B6A174DFF3}">
      <dsp:nvSpPr>
        <dsp:cNvPr id="0" name=""/>
        <dsp:cNvSpPr/>
      </dsp:nvSpPr>
      <dsp:spPr>
        <a:xfrm>
          <a:off x="6258902"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B7C4D-0F00-4F49-A23E-4AFE5F775E21}">
      <dsp:nvSpPr>
        <dsp:cNvPr id="0" name=""/>
        <dsp:cNvSpPr/>
      </dsp:nvSpPr>
      <dsp:spPr>
        <a:xfrm>
          <a:off x="6091088"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F3146B-F9B0-42A7-95B5-2BFC6CD2FF3F}">
      <dsp:nvSpPr>
        <dsp:cNvPr id="0" name=""/>
        <dsp:cNvSpPr/>
      </dsp:nvSpPr>
      <dsp:spPr>
        <a:xfrm>
          <a:off x="5922999"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9B8526-3B13-41B3-B55C-0A967132CD7C}">
      <dsp:nvSpPr>
        <dsp:cNvPr id="0" name=""/>
        <dsp:cNvSpPr/>
      </dsp:nvSpPr>
      <dsp:spPr>
        <a:xfrm>
          <a:off x="5755185" y="2394857"/>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6CF038-8701-46B0-A423-92BDF8AB3DFC}">
      <dsp:nvSpPr>
        <dsp:cNvPr id="0" name=""/>
        <dsp:cNvSpPr/>
      </dsp:nvSpPr>
      <dsp:spPr>
        <a:xfrm>
          <a:off x="5754637" y="2192106"/>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Decentralized DB’s</a:t>
          </a:r>
          <a:endParaRPr lang="es-ES" sz="600" kern="1200"/>
        </a:p>
      </dsp:txBody>
      <dsp:txXfrm>
        <a:off x="5754637" y="2192106"/>
        <a:ext cx="920926" cy="202105"/>
      </dsp:txXfrm>
    </dsp:sp>
    <dsp:sp modelId="{57E7F16B-E48A-4C7F-B696-06E8BD51485C}">
      <dsp:nvSpPr>
        <dsp:cNvPr id="0" name=""/>
        <dsp:cNvSpPr/>
      </dsp:nvSpPr>
      <dsp:spPr>
        <a:xfrm>
          <a:off x="6532114" y="2864971"/>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F5B8F-146C-4E77-9D4E-F141F7A0A24B}">
      <dsp:nvSpPr>
        <dsp:cNvPr id="0" name=""/>
        <dsp:cNvSpPr/>
      </dsp:nvSpPr>
      <dsp:spPr>
        <a:xfrm>
          <a:off x="6376619"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40959-9436-4CB2-A977-F398439832B7}">
      <dsp:nvSpPr>
        <dsp:cNvPr id="0" name=""/>
        <dsp:cNvSpPr/>
      </dsp:nvSpPr>
      <dsp:spPr>
        <a:xfrm>
          <a:off x="6221397"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A69AF-F55A-4DDD-B495-6A8F06EC9144}">
      <dsp:nvSpPr>
        <dsp:cNvPr id="0" name=""/>
        <dsp:cNvSpPr/>
      </dsp:nvSpPr>
      <dsp:spPr>
        <a:xfrm>
          <a:off x="6065902"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15D5F-151B-4454-894E-8751E65A613D}">
      <dsp:nvSpPr>
        <dsp:cNvPr id="0" name=""/>
        <dsp:cNvSpPr/>
      </dsp:nvSpPr>
      <dsp:spPr>
        <a:xfrm>
          <a:off x="5910680"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12EECC-CCDE-4E27-B37E-49F958D9AE24}">
      <dsp:nvSpPr>
        <dsp:cNvPr id="0" name=""/>
        <dsp:cNvSpPr/>
      </dsp:nvSpPr>
      <dsp:spPr>
        <a:xfrm>
          <a:off x="5755185" y="2904255"/>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F740F-C9C5-4568-AFC3-7822BAFF3382}">
      <dsp:nvSpPr>
        <dsp:cNvPr id="0" name=""/>
        <dsp:cNvSpPr/>
      </dsp:nvSpPr>
      <dsp:spPr>
        <a:xfrm>
          <a:off x="5754637" y="2703184"/>
          <a:ext cx="696443"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a:t>Cassandra</a:t>
          </a:r>
          <a:endParaRPr lang="es-ES" sz="600" kern="1200"/>
        </a:p>
      </dsp:txBody>
      <dsp:txXfrm>
        <a:off x="5754637" y="2703184"/>
        <a:ext cx="696443" cy="202105"/>
      </dsp:txXfrm>
    </dsp:sp>
    <dsp:sp modelId="{61D56624-A3B6-4768-B582-E2060114D29F}">
      <dsp:nvSpPr>
        <dsp:cNvPr id="0" name=""/>
        <dsp:cNvSpPr/>
      </dsp:nvSpPr>
      <dsp:spPr>
        <a:xfrm>
          <a:off x="6695274" y="3245663"/>
          <a:ext cx="157137" cy="157264"/>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89C17F-1367-4513-9913-023EDA04D21F}">
      <dsp:nvSpPr>
        <dsp:cNvPr id="0" name=""/>
        <dsp:cNvSpPr/>
      </dsp:nvSpPr>
      <dsp:spPr>
        <a:xfrm>
          <a:off x="6594531"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CF377-9EC0-4EC7-929D-98B3A14E744F}">
      <dsp:nvSpPr>
        <dsp:cNvPr id="0" name=""/>
        <dsp:cNvSpPr/>
      </dsp:nvSpPr>
      <dsp:spPr>
        <a:xfrm>
          <a:off x="6426717"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709A9-BEA9-4D7A-9BA7-D994872A62E1}">
      <dsp:nvSpPr>
        <dsp:cNvPr id="0" name=""/>
        <dsp:cNvSpPr/>
      </dsp:nvSpPr>
      <dsp:spPr>
        <a:xfrm>
          <a:off x="6258902"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DF475C-CE42-4C39-9F66-BA701CB2E48F}">
      <dsp:nvSpPr>
        <dsp:cNvPr id="0" name=""/>
        <dsp:cNvSpPr/>
      </dsp:nvSpPr>
      <dsp:spPr>
        <a:xfrm>
          <a:off x="6091088"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B0A510-2A61-4A66-8C13-6A218F931117}">
      <dsp:nvSpPr>
        <dsp:cNvPr id="0" name=""/>
        <dsp:cNvSpPr/>
      </dsp:nvSpPr>
      <dsp:spPr>
        <a:xfrm>
          <a:off x="5922999"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7714B-A324-4DD0-A975-91EA2C9D4BC1}">
      <dsp:nvSpPr>
        <dsp:cNvPr id="0" name=""/>
        <dsp:cNvSpPr/>
      </dsp:nvSpPr>
      <dsp:spPr>
        <a:xfrm>
          <a:off x="5755185" y="3405770"/>
          <a:ext cx="78568" cy="7856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46BC4-9403-4957-AF41-9119692DD672}">
      <dsp:nvSpPr>
        <dsp:cNvPr id="0" name=""/>
        <dsp:cNvSpPr/>
      </dsp:nvSpPr>
      <dsp:spPr>
        <a:xfrm>
          <a:off x="5754637" y="3202890"/>
          <a:ext cx="920926" cy="20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66700">
            <a:lnSpc>
              <a:spcPct val="90000"/>
            </a:lnSpc>
            <a:spcBef>
              <a:spcPct val="0"/>
            </a:spcBef>
            <a:spcAft>
              <a:spcPct val="35000"/>
            </a:spcAft>
            <a:buNone/>
          </a:pPr>
          <a:r>
            <a:rPr lang="en-US" sz="600" kern="1200" err="1"/>
            <a:t>Escalable</a:t>
          </a:r>
          <a:endParaRPr lang="es-ES" sz="600" kern="1200"/>
        </a:p>
      </dsp:txBody>
      <dsp:txXfrm>
        <a:off x="5754637" y="3202890"/>
        <a:ext cx="920926" cy="202105"/>
      </dsp:txXfrm>
    </dsp:sp>
    <dsp:sp modelId="{EC85742B-ADDA-431C-B7B9-0FF2F7ABCD9D}">
      <dsp:nvSpPr>
        <dsp:cNvPr id="0" name=""/>
        <dsp:cNvSpPr/>
      </dsp:nvSpPr>
      <dsp:spPr>
        <a:xfrm>
          <a:off x="11238311" y="2774004"/>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0BCE81-1F91-4C6E-9C9E-D5467611C1FE}">
      <dsp:nvSpPr>
        <dsp:cNvPr id="0" name=""/>
        <dsp:cNvSpPr/>
      </dsp:nvSpPr>
      <dsp:spPr>
        <a:xfrm>
          <a:off x="11020124" y="2774004"/>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FEACF-7809-42C3-9930-CBF2853694BC}">
      <dsp:nvSpPr>
        <dsp:cNvPr id="0" name=""/>
        <dsp:cNvSpPr/>
      </dsp:nvSpPr>
      <dsp:spPr>
        <a:xfrm>
          <a:off x="10801938" y="2774004"/>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F44DA2-3C58-4A93-B4D6-6E64E26C5F94}">
      <dsp:nvSpPr>
        <dsp:cNvPr id="0" name=""/>
        <dsp:cNvSpPr/>
      </dsp:nvSpPr>
      <dsp:spPr>
        <a:xfrm>
          <a:off x="10583752" y="2774004"/>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4711A-B110-42E3-ADB0-AC815DF7D0EF}">
      <dsp:nvSpPr>
        <dsp:cNvPr id="0" name=""/>
        <dsp:cNvSpPr/>
      </dsp:nvSpPr>
      <dsp:spPr>
        <a:xfrm>
          <a:off x="10365566" y="2774004"/>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0DF511-4BE9-4560-8FEC-74183A64BC80}">
      <dsp:nvSpPr>
        <dsp:cNvPr id="0" name=""/>
        <dsp:cNvSpPr/>
      </dsp:nvSpPr>
      <dsp:spPr>
        <a:xfrm>
          <a:off x="10018713" y="2709786"/>
          <a:ext cx="257060" cy="256872"/>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FF6A3-5371-4302-855B-B2DC686E67A9}">
      <dsp:nvSpPr>
        <dsp:cNvPr id="0" name=""/>
        <dsp:cNvSpPr/>
      </dsp:nvSpPr>
      <dsp:spPr>
        <a:xfrm>
          <a:off x="11028885" y="2508681"/>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51F455-795C-4CF9-B29B-82D860CD25B1}">
      <dsp:nvSpPr>
        <dsp:cNvPr id="0" name=""/>
        <dsp:cNvSpPr/>
      </dsp:nvSpPr>
      <dsp:spPr>
        <a:xfrm>
          <a:off x="11028885" y="3041276"/>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ADCB98-EABE-40BD-B815-9E9386F0980C}">
      <dsp:nvSpPr>
        <dsp:cNvPr id="0" name=""/>
        <dsp:cNvSpPr/>
      </dsp:nvSpPr>
      <dsp:spPr>
        <a:xfrm>
          <a:off x="11143590" y="2624118"/>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76B075-E229-40A1-A61C-D2E528770CB8}">
      <dsp:nvSpPr>
        <dsp:cNvPr id="0" name=""/>
        <dsp:cNvSpPr/>
      </dsp:nvSpPr>
      <dsp:spPr>
        <a:xfrm>
          <a:off x="11151255" y="2926490"/>
          <a:ext cx="128393" cy="12843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5F6806-B125-4FAB-AE4E-594BD2EF1254}">
      <dsp:nvSpPr>
        <dsp:cNvPr id="0" name=""/>
        <dsp:cNvSpPr/>
      </dsp:nvSpPr>
      <dsp:spPr>
        <a:xfrm>
          <a:off x="8629110" y="2188240"/>
          <a:ext cx="1300083" cy="1299963"/>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Big data</a:t>
          </a:r>
          <a:endParaRPr lang="es-ES" sz="900" kern="1200"/>
        </a:p>
      </dsp:txBody>
      <dsp:txXfrm>
        <a:off x="8819503" y="2378615"/>
        <a:ext cx="919297" cy="919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BA378-81C1-4791-B9F7-6AB332CB3EA4}">
      <dsp:nvSpPr>
        <dsp:cNvPr id="0" name=""/>
        <dsp:cNvSpPr/>
      </dsp:nvSpPr>
      <dsp:spPr>
        <a:xfrm>
          <a:off x="0" y="3433006"/>
          <a:ext cx="2004850" cy="122040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2008</a:t>
          </a:r>
          <a:endParaRPr lang="es-ES" sz="2300" kern="1200"/>
        </a:p>
      </dsp:txBody>
      <dsp:txXfrm>
        <a:off x="610202" y="3433006"/>
        <a:ext cx="784446" cy="1220404"/>
      </dsp:txXfrm>
    </dsp:sp>
    <dsp:sp modelId="{C65148CA-8993-49F7-AB4D-3F9014074285}">
      <dsp:nvSpPr>
        <dsp:cNvPr id="0" name=""/>
        <dsp:cNvSpPr/>
      </dsp:nvSpPr>
      <dsp:spPr>
        <a:xfrm>
          <a:off x="1587093" y="3434873"/>
          <a:ext cx="7019310" cy="122040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2016</a:t>
          </a:r>
          <a:endParaRPr lang="es-ES" sz="2300" kern="1200"/>
        </a:p>
      </dsp:txBody>
      <dsp:txXfrm>
        <a:off x="2197295" y="3434873"/>
        <a:ext cx="5798906" cy="1220404"/>
      </dsp:txXfrm>
    </dsp:sp>
    <dsp:sp modelId="{B870B2E4-8558-4E5F-A21D-8095C7E29999}">
      <dsp:nvSpPr>
        <dsp:cNvPr id="0" name=""/>
        <dsp:cNvSpPr/>
      </dsp:nvSpPr>
      <dsp:spPr>
        <a:xfrm>
          <a:off x="8192379" y="3409037"/>
          <a:ext cx="3051011" cy="122040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2017</a:t>
          </a:r>
          <a:endParaRPr lang="es-ES" sz="2300" kern="1200"/>
        </a:p>
      </dsp:txBody>
      <dsp:txXfrm>
        <a:off x="8802581" y="3409037"/>
        <a:ext cx="1830607" cy="1220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25A7-C735-4BD5-A03A-A1C8EFF89F18}">
      <dsp:nvSpPr>
        <dsp:cNvPr id="0" name=""/>
        <dsp:cNvSpPr/>
      </dsp:nvSpPr>
      <dsp:spPr>
        <a:xfrm>
          <a:off x="438257" y="2560"/>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Runtime for docker containers</a:t>
          </a:r>
          <a:endParaRPr lang="es-ES" sz="2600" kern="1200"/>
        </a:p>
      </dsp:txBody>
      <dsp:txXfrm>
        <a:off x="438257" y="2560"/>
        <a:ext cx="2435839" cy="1461503"/>
      </dsp:txXfrm>
    </dsp:sp>
    <dsp:sp modelId="{8B96DAA8-5E1C-41AF-98BB-E2B591D5B0B4}">
      <dsp:nvSpPr>
        <dsp:cNvPr id="0" name=""/>
        <dsp:cNvSpPr/>
      </dsp:nvSpPr>
      <dsp:spPr>
        <a:xfrm>
          <a:off x="3117680" y="2560"/>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Scale and balance docker containers</a:t>
          </a:r>
          <a:endParaRPr lang="es-ES" sz="2600" kern="1200"/>
        </a:p>
      </dsp:txBody>
      <dsp:txXfrm>
        <a:off x="3117680" y="2560"/>
        <a:ext cx="2435839" cy="1461503"/>
      </dsp:txXfrm>
    </dsp:sp>
    <dsp:sp modelId="{846A0FF5-4B4A-413D-8A35-70570EC5D9E4}">
      <dsp:nvSpPr>
        <dsp:cNvPr id="0" name=""/>
        <dsp:cNvSpPr/>
      </dsp:nvSpPr>
      <dsp:spPr>
        <a:xfrm>
          <a:off x="5797104" y="2560"/>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Self healing (</a:t>
          </a:r>
          <a:r>
            <a:rPr lang="en-US" sz="2600" kern="1200" err="1"/>
            <a:t>healthchecks</a:t>
          </a:r>
          <a:r>
            <a:rPr lang="en-US" sz="2600" kern="1200"/>
            <a:t>)</a:t>
          </a:r>
          <a:endParaRPr lang="es-ES" sz="2600" kern="1200"/>
        </a:p>
      </dsp:txBody>
      <dsp:txXfrm>
        <a:off x="5797104" y="2560"/>
        <a:ext cx="2435839" cy="1461503"/>
      </dsp:txXfrm>
    </dsp:sp>
    <dsp:sp modelId="{9C303127-BE10-4F11-8D29-5CECF8B63163}">
      <dsp:nvSpPr>
        <dsp:cNvPr id="0" name=""/>
        <dsp:cNvSpPr/>
      </dsp:nvSpPr>
      <dsp:spPr>
        <a:xfrm>
          <a:off x="8476528" y="2560"/>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Update containers </a:t>
          </a:r>
          <a:endParaRPr lang="es-ES" sz="2600" kern="1200"/>
        </a:p>
      </dsp:txBody>
      <dsp:txXfrm>
        <a:off x="8476528" y="2560"/>
        <a:ext cx="2435839" cy="1461503"/>
      </dsp:txXfrm>
    </dsp:sp>
    <dsp:sp modelId="{D26E44C0-4D49-41A1-A589-1C3D969A5161}">
      <dsp:nvSpPr>
        <dsp:cNvPr id="0" name=""/>
        <dsp:cNvSpPr/>
      </dsp:nvSpPr>
      <dsp:spPr>
        <a:xfrm>
          <a:off x="438257" y="1707648"/>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Storage mounting</a:t>
          </a:r>
          <a:endParaRPr lang="es-ES" sz="2600" kern="1200"/>
        </a:p>
      </dsp:txBody>
      <dsp:txXfrm>
        <a:off x="438257" y="1707648"/>
        <a:ext cx="2435839" cy="1461503"/>
      </dsp:txXfrm>
    </dsp:sp>
    <dsp:sp modelId="{21FB62EA-E8A9-48AC-9B1C-05829779CE2B}">
      <dsp:nvSpPr>
        <dsp:cNvPr id="0" name=""/>
        <dsp:cNvSpPr/>
      </dsp:nvSpPr>
      <dsp:spPr>
        <a:xfrm>
          <a:off x="3117680" y="1707648"/>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Service exposure</a:t>
          </a:r>
          <a:endParaRPr lang="es-ES" sz="2600" kern="1200"/>
        </a:p>
      </dsp:txBody>
      <dsp:txXfrm>
        <a:off x="3117680" y="1707648"/>
        <a:ext cx="2435839" cy="1461503"/>
      </dsp:txXfrm>
    </dsp:sp>
    <dsp:sp modelId="{B2A4E88E-F0EA-473A-AB85-7C0E59E244B5}">
      <dsp:nvSpPr>
        <dsp:cNvPr id="0" name=""/>
        <dsp:cNvSpPr/>
      </dsp:nvSpPr>
      <dsp:spPr>
        <a:xfrm>
          <a:off x="5797104" y="1707648"/>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Secret management</a:t>
          </a:r>
          <a:endParaRPr lang="es-ES" sz="2600" kern="1200"/>
        </a:p>
      </dsp:txBody>
      <dsp:txXfrm>
        <a:off x="5797104" y="1707648"/>
        <a:ext cx="2435839" cy="1461503"/>
      </dsp:txXfrm>
    </dsp:sp>
    <dsp:sp modelId="{7CB1FAFD-B536-4788-80D4-00813DA9C82F}">
      <dsp:nvSpPr>
        <dsp:cNvPr id="0" name=""/>
        <dsp:cNvSpPr/>
      </dsp:nvSpPr>
      <dsp:spPr>
        <a:xfrm>
          <a:off x="8476528" y="1707648"/>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Batch execution</a:t>
          </a:r>
          <a:endParaRPr lang="es-ES" sz="2600" kern="1200"/>
        </a:p>
      </dsp:txBody>
      <dsp:txXfrm>
        <a:off x="8476528" y="1707648"/>
        <a:ext cx="2435839" cy="1461503"/>
      </dsp:txXfrm>
    </dsp:sp>
    <dsp:sp modelId="{ABC8AAD1-15FB-48A6-8BB2-A060492CA08A}">
      <dsp:nvSpPr>
        <dsp:cNvPr id="0" name=""/>
        <dsp:cNvSpPr/>
      </dsp:nvSpPr>
      <dsp:spPr>
        <a:xfrm>
          <a:off x="4457392" y="3412735"/>
          <a:ext cx="2435839" cy="14615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Automated rollouts and rollbacks</a:t>
          </a:r>
          <a:endParaRPr lang="es-ES" sz="2600" kern="1200"/>
        </a:p>
      </dsp:txBody>
      <dsp:txXfrm>
        <a:off x="4457392" y="3412735"/>
        <a:ext cx="2435839" cy="1461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25A7-C735-4BD5-A03A-A1C8EFF89F18}">
      <dsp:nvSpPr>
        <dsp:cNvPr id="0" name=""/>
        <dsp:cNvSpPr/>
      </dsp:nvSpPr>
      <dsp:spPr>
        <a:xfrm>
          <a:off x="1741389" y="3114"/>
          <a:ext cx="3746593" cy="22479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Don’t deploy source code</a:t>
          </a:r>
          <a:endParaRPr lang="es-ES" sz="2900" kern="1200"/>
        </a:p>
      </dsp:txBody>
      <dsp:txXfrm>
        <a:off x="1741389" y="3114"/>
        <a:ext cx="3746593" cy="2247955"/>
      </dsp:txXfrm>
    </dsp:sp>
    <dsp:sp modelId="{8B96DAA8-5E1C-41AF-98BB-E2B591D5B0B4}">
      <dsp:nvSpPr>
        <dsp:cNvPr id="0" name=""/>
        <dsp:cNvSpPr/>
      </dsp:nvSpPr>
      <dsp:spPr>
        <a:xfrm>
          <a:off x="5862642" y="3114"/>
          <a:ext cx="3746593" cy="22479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Compile or build your code</a:t>
          </a:r>
          <a:endParaRPr lang="es-ES" sz="2900" kern="1200"/>
        </a:p>
      </dsp:txBody>
      <dsp:txXfrm>
        <a:off x="5862642" y="3114"/>
        <a:ext cx="3746593" cy="2247955"/>
      </dsp:txXfrm>
    </dsp:sp>
    <dsp:sp modelId="{49CB7969-3CE7-4691-ABCA-A44664A9A854}">
      <dsp:nvSpPr>
        <dsp:cNvPr id="0" name=""/>
        <dsp:cNvSpPr/>
      </dsp:nvSpPr>
      <dsp:spPr>
        <a:xfrm>
          <a:off x="3802015" y="2625729"/>
          <a:ext cx="3746593" cy="22479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Does not provide application level services as databases, messagebuses</a:t>
          </a:r>
          <a:endParaRPr lang="es-ES" sz="2900" kern="1200"/>
        </a:p>
      </dsp:txBody>
      <dsp:txXfrm>
        <a:off x="3802015" y="2625729"/>
        <a:ext cx="3746593" cy="2247955"/>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Mathematics" TargetMode="External"/><Relationship Id="rId3" Type="http://schemas.openxmlformats.org/officeDocument/2006/relationships/hyperlink" Target="https://en.wikipedia.org/wiki/Meteorology" TargetMode="External"/><Relationship Id="rId7" Type="http://schemas.openxmlformats.org/officeDocument/2006/relationships/hyperlink" Target="https://en.wikipedia.org/wiki/Chaos_theor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Edward_Norton_Lorenz#cite_note-Physics_today-2" TargetMode="External"/><Relationship Id="rId11" Type="http://schemas.openxmlformats.org/officeDocument/2006/relationships/hyperlink" Target="https://en.wikipedia.org/wiki/Edward_Norton_Lorenz#cite_note-3" TargetMode="External"/><Relationship Id="rId5" Type="http://schemas.openxmlformats.org/officeDocument/2006/relationships/hyperlink" Target="https://en.wikipedia.org/wiki/Edward_Norton_Lorenz#cite_note-1" TargetMode="External"/><Relationship Id="rId10" Type="http://schemas.openxmlformats.org/officeDocument/2006/relationships/hyperlink" Target="https://en.wikipedia.org/wiki/Initial_conditions" TargetMode="External"/><Relationship Id="rId4" Type="http://schemas.openxmlformats.org/officeDocument/2006/relationships/hyperlink" Target="https://en.wikipedia.org/wiki/Atmospheric_physics" TargetMode="External"/><Relationship Id="rId9" Type="http://schemas.openxmlformats.org/officeDocument/2006/relationships/hyperlink" Target="https://en.wikipedia.org/wiki/Dynamical_syste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425459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3460206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107988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48</a:t>
            </a:fld>
            <a:endParaRPr lang="en-US"/>
          </a:p>
        </p:txBody>
      </p:sp>
    </p:spTree>
    <p:extLst>
      <p:ext uri="{BB962C8B-B14F-4D97-AF65-F5344CB8AC3E}">
        <p14:creationId xmlns:p14="http://schemas.microsoft.com/office/powerpoint/2010/main" val="1639441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109947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3273971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3396588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52</a:t>
            </a:fld>
            <a:endParaRPr lang="en-US"/>
          </a:p>
        </p:txBody>
      </p:sp>
    </p:spTree>
    <p:extLst>
      <p:ext uri="{BB962C8B-B14F-4D97-AF65-F5344CB8AC3E}">
        <p14:creationId xmlns:p14="http://schemas.microsoft.com/office/powerpoint/2010/main" val="133647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392497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E0AE778D-2A57-4226-B72B-26EA3CA60131}" type="slidenum">
              <a:rPr lang="en-US" smtClean="0"/>
              <a:t>54</a:t>
            </a:fld>
            <a:endParaRPr lang="en-US"/>
          </a:p>
        </p:txBody>
      </p:sp>
    </p:spTree>
    <p:extLst>
      <p:ext uri="{BB962C8B-B14F-4D97-AF65-F5344CB8AC3E}">
        <p14:creationId xmlns:p14="http://schemas.microsoft.com/office/powerpoint/2010/main" val="166717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296854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57</a:t>
            </a:fld>
            <a:endParaRPr lang="en-US"/>
          </a:p>
        </p:txBody>
      </p:sp>
    </p:spTree>
    <p:extLst>
      <p:ext uri="{BB962C8B-B14F-4D97-AF65-F5344CB8AC3E}">
        <p14:creationId xmlns:p14="http://schemas.microsoft.com/office/powerpoint/2010/main" val="229781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62</a:t>
            </a:fld>
            <a:endParaRPr lang="en-US"/>
          </a:p>
        </p:txBody>
      </p:sp>
    </p:spTree>
    <p:extLst>
      <p:ext uri="{BB962C8B-B14F-4D97-AF65-F5344CB8AC3E}">
        <p14:creationId xmlns:p14="http://schemas.microsoft.com/office/powerpoint/2010/main" val="128674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364602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64</a:t>
            </a:fld>
            <a:endParaRPr lang="en-US"/>
          </a:p>
        </p:txBody>
      </p:sp>
    </p:spTree>
    <p:extLst>
      <p:ext uri="{BB962C8B-B14F-4D97-AF65-F5344CB8AC3E}">
        <p14:creationId xmlns:p14="http://schemas.microsoft.com/office/powerpoint/2010/main" val="29415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2263925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Edward Norton Lorenz</a:t>
            </a:r>
            <a:r>
              <a:rPr lang="en-US" sz="1200" b="0" i="0" kern="1200">
                <a:solidFill>
                  <a:schemeClr val="tx1"/>
                </a:solidFill>
                <a:effectLst/>
                <a:latin typeface="+mn-lt"/>
                <a:ea typeface="+mn-ea"/>
                <a:cs typeface="+mn-cs"/>
              </a:rPr>
              <a:t> (May 23, 1917 – April 16, 2008) was an American mathematician and </a:t>
            </a:r>
            <a:r>
              <a:rPr lang="en-US" sz="1200" b="0" i="0" u="none" strike="noStrike" kern="1200">
                <a:solidFill>
                  <a:schemeClr val="tx1"/>
                </a:solidFill>
                <a:effectLst/>
                <a:latin typeface="+mn-lt"/>
                <a:ea typeface="+mn-ea"/>
                <a:cs typeface="+mn-cs"/>
                <a:hlinkClick r:id="rId3" tooltip="Meteorology"/>
              </a:rPr>
              <a:t>meteorologist</a:t>
            </a:r>
            <a:r>
              <a:rPr lang="en-US" sz="1200" b="0" i="0" kern="1200">
                <a:solidFill>
                  <a:schemeClr val="tx1"/>
                </a:solidFill>
                <a:effectLst/>
                <a:latin typeface="+mn-lt"/>
                <a:ea typeface="+mn-ea"/>
                <a:cs typeface="+mn-cs"/>
              </a:rPr>
              <a:t> who established the theoretical basis of weather and climate predictability, as well as the basis for computer-aided </a:t>
            </a:r>
            <a:r>
              <a:rPr lang="en-US" sz="1200" b="0" i="0" u="none" strike="noStrike" kern="1200">
                <a:solidFill>
                  <a:schemeClr val="tx1"/>
                </a:solidFill>
                <a:effectLst/>
                <a:latin typeface="+mn-lt"/>
                <a:ea typeface="+mn-ea"/>
                <a:cs typeface="+mn-cs"/>
                <a:hlinkClick r:id="rId4" tooltip="Atmospheric physics"/>
              </a:rPr>
              <a:t>atmospheric physics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3" tooltip="Meteorology"/>
              </a:rPr>
              <a:t>meteorology</a:t>
            </a:r>
            <a:r>
              <a:rPr lang="en-US" sz="1200" b="0" i="0"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5"/>
              </a:rPr>
              <a:t>[1]</a:t>
            </a:r>
            <a:r>
              <a:rPr lang="en-US" sz="1200" b="0" i="0" u="none" strike="noStrike" kern="1200" baseline="30000">
                <a:solidFill>
                  <a:schemeClr val="tx1"/>
                </a:solidFill>
                <a:effectLst/>
                <a:latin typeface="+mn-lt"/>
                <a:ea typeface="+mn-ea"/>
                <a:cs typeface="+mn-cs"/>
                <a:hlinkClick r:id="rId6"/>
              </a:rPr>
              <a:t>[2]</a:t>
            </a:r>
            <a:r>
              <a:rPr lang="en-US" sz="1200" b="0" i="0" kern="1200">
                <a:solidFill>
                  <a:schemeClr val="tx1"/>
                </a:solidFill>
                <a:effectLst/>
                <a:latin typeface="+mn-lt"/>
                <a:ea typeface="+mn-ea"/>
                <a:cs typeface="+mn-cs"/>
              </a:rPr>
              <a:t> He is best known as the founder of modern </a:t>
            </a:r>
            <a:r>
              <a:rPr lang="en-US" sz="1200" b="0" i="0" u="none" strike="noStrike" kern="1200">
                <a:solidFill>
                  <a:schemeClr val="tx1"/>
                </a:solidFill>
                <a:effectLst/>
                <a:latin typeface="+mn-lt"/>
                <a:ea typeface="+mn-ea"/>
                <a:cs typeface="+mn-cs"/>
                <a:hlinkClick r:id="rId7" tooltip="Chaos theory"/>
              </a:rPr>
              <a:t>chaos theory</a:t>
            </a:r>
            <a:r>
              <a:rPr lang="en-US" sz="1200" b="0" i="0" kern="1200">
                <a:solidFill>
                  <a:schemeClr val="tx1"/>
                </a:solidFill>
                <a:effectLst/>
                <a:latin typeface="+mn-lt"/>
                <a:ea typeface="+mn-ea"/>
                <a:cs typeface="+mn-cs"/>
              </a:rPr>
              <a:t>, a branch of </a:t>
            </a:r>
            <a:r>
              <a:rPr lang="en-US" sz="1200" b="0" i="0" u="none" strike="noStrike" kern="1200">
                <a:solidFill>
                  <a:schemeClr val="tx1"/>
                </a:solidFill>
                <a:effectLst/>
                <a:latin typeface="+mn-lt"/>
                <a:ea typeface="+mn-ea"/>
                <a:cs typeface="+mn-cs"/>
                <a:hlinkClick r:id="rId8" tooltip="Mathematics"/>
              </a:rPr>
              <a:t>mathematics</a:t>
            </a:r>
            <a:r>
              <a:rPr lang="en-US" sz="1200" b="0" i="0" kern="1200">
                <a:solidFill>
                  <a:schemeClr val="tx1"/>
                </a:solidFill>
                <a:effectLst/>
                <a:latin typeface="+mn-lt"/>
                <a:ea typeface="+mn-ea"/>
                <a:cs typeface="+mn-cs"/>
              </a:rPr>
              <a:t> focusing on the behavior of </a:t>
            </a:r>
            <a:r>
              <a:rPr lang="en-US" sz="1200" b="0" i="0" u="none" strike="noStrike" kern="1200">
                <a:solidFill>
                  <a:schemeClr val="tx1"/>
                </a:solidFill>
                <a:effectLst/>
                <a:latin typeface="+mn-lt"/>
                <a:ea typeface="+mn-ea"/>
                <a:cs typeface="+mn-cs"/>
                <a:hlinkClick r:id="rId9" tooltip="Dynamical system"/>
              </a:rPr>
              <a:t>dynamical systems</a:t>
            </a:r>
            <a:r>
              <a:rPr lang="en-US" sz="1200" b="0" i="0" kern="1200">
                <a:solidFill>
                  <a:schemeClr val="tx1"/>
                </a:solidFill>
                <a:effectLst/>
                <a:latin typeface="+mn-lt"/>
                <a:ea typeface="+mn-ea"/>
                <a:cs typeface="+mn-cs"/>
              </a:rPr>
              <a:t> that are highly sensitive to </a:t>
            </a:r>
            <a:r>
              <a:rPr lang="en-US" sz="1200" b="0" i="0" u="none" strike="noStrike" kern="1200">
                <a:solidFill>
                  <a:schemeClr val="tx1"/>
                </a:solidFill>
                <a:effectLst/>
                <a:latin typeface="+mn-lt"/>
                <a:ea typeface="+mn-ea"/>
                <a:cs typeface="+mn-cs"/>
                <a:hlinkClick r:id="rId10" tooltip="Initial conditions"/>
              </a:rPr>
              <a:t>initial conditions</a:t>
            </a:r>
            <a:r>
              <a:rPr lang="en-US" sz="1200" b="0" i="0"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11"/>
              </a:rPr>
              <a:t>[3]</a:t>
            </a:r>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291029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Certainly, each one of you, sooner or later, has experienced it. </a:t>
            </a:r>
          </a:p>
          <a:p>
            <a:r>
              <a:rPr lang="en-US"/>
              <a:t>If we are not able to avoid a failure, the solution seems to be maintaining our system in a state of permanent failure. </a:t>
            </a:r>
          </a:p>
          <a:p>
            <a:r>
              <a:rPr lang="en-US"/>
              <a:t>This concept underpins the tool invented by Netflix to test the resilience of its IT infrastructure — Chaos Monkey</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45215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8927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ES" sz="1200" b="0" i="0" u="none" strike="noStrike" cap="none" normalizeH="0" baseline="0" err="1">
                <a:ln>
                  <a:noFill/>
                </a:ln>
                <a:solidFill>
                  <a:schemeClr val="tx1"/>
                </a:solidFill>
                <a:effectLst/>
                <a:latin typeface="inherit"/>
              </a:rPr>
              <a:t>The</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objective</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of</a:t>
            </a:r>
            <a:r>
              <a:rPr kumimoji="0" lang="es-ES" altLang="es-ES" sz="1200" b="0" i="0" u="none" strike="noStrike" cap="none" normalizeH="0" baseline="0">
                <a:ln>
                  <a:noFill/>
                </a:ln>
                <a:solidFill>
                  <a:schemeClr val="tx1"/>
                </a:solidFill>
                <a:effectLst/>
                <a:latin typeface="inherit"/>
              </a:rPr>
              <a:t> </a:t>
            </a:r>
            <a:r>
              <a:rPr kumimoji="0" lang="es-ES" altLang="es-ES" sz="1200" b="1" i="0" u="none" strike="noStrike" cap="none" normalizeH="0" baseline="0">
                <a:ln>
                  <a:noFill/>
                </a:ln>
                <a:solidFill>
                  <a:schemeClr val="tx1"/>
                </a:solidFill>
                <a:effectLst/>
                <a:latin typeface="inherit"/>
              </a:rPr>
              <a:t>Chaos</a:t>
            </a:r>
            <a:r>
              <a:rPr kumimoji="0" lang="es-ES" altLang="es-ES" sz="1200" b="0" i="0" u="none" strike="noStrike" cap="none" normalizeH="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is</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to</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sabotage</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our</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productive</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environment</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randomly</a:t>
            </a:r>
            <a:r>
              <a:rPr kumimoji="0" lang="es-ES" altLang="es-ES" sz="1200" b="0" i="0" u="none" strike="noStrike" cap="none" normalizeH="0" baseline="0">
                <a:ln>
                  <a:noFill/>
                </a:ln>
                <a:solidFill>
                  <a:schemeClr val="tx1"/>
                </a:solidFill>
                <a:effectLst/>
                <a:latin typeface="inherit"/>
              </a:rPr>
              <a:t>, so </a:t>
            </a:r>
            <a:r>
              <a:rPr kumimoji="0" lang="es-ES" altLang="es-ES" sz="1200" b="0" i="0" u="none" strike="noStrike" cap="none" normalizeH="0" baseline="0" err="1">
                <a:ln>
                  <a:noFill/>
                </a:ln>
                <a:solidFill>
                  <a:schemeClr val="tx1"/>
                </a:solidFill>
                <a:effectLst/>
                <a:latin typeface="inherit"/>
              </a:rPr>
              <a:t>that</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the</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engineering</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team</a:t>
            </a:r>
            <a:r>
              <a:rPr kumimoji="0" lang="es-ES" altLang="es-ES" sz="1200" b="0" i="0" u="none" strike="noStrike" cap="none" normalizeH="0" baseline="0">
                <a:ln>
                  <a:noFill/>
                </a:ln>
                <a:solidFill>
                  <a:schemeClr val="tx1"/>
                </a:solidFill>
                <a:effectLst/>
                <a:latin typeface="inherit"/>
              </a:rPr>
              <a:t> can </a:t>
            </a:r>
            <a:r>
              <a:rPr kumimoji="0" lang="es-ES" altLang="es-ES" sz="1200" b="0" i="0" u="none" strike="noStrike" cap="none" normalizeH="0" baseline="0" err="1">
                <a:ln>
                  <a:noFill/>
                </a:ln>
                <a:solidFill>
                  <a:schemeClr val="tx1"/>
                </a:solidFill>
                <a:effectLst/>
                <a:latin typeface="inherit"/>
              </a:rPr>
              <a:t>never</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predict</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when</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it</a:t>
            </a:r>
            <a:r>
              <a:rPr kumimoji="0" lang="es-ES" altLang="es-ES" sz="1200" b="0" i="0" u="none" strike="noStrike" cap="none" normalizeH="0" baseline="0">
                <a:ln>
                  <a:noFill/>
                </a:ln>
                <a:solidFill>
                  <a:schemeClr val="tx1"/>
                </a:solidFill>
                <a:effectLst/>
                <a:latin typeface="inherit"/>
              </a:rPr>
              <a:t> </a:t>
            </a:r>
            <a:r>
              <a:rPr kumimoji="0" lang="es-ES" altLang="es-ES" sz="1200" b="0" i="0" u="none" strike="noStrike" cap="none" normalizeH="0" baseline="0" err="1">
                <a:ln>
                  <a:noFill/>
                </a:ln>
                <a:solidFill>
                  <a:schemeClr val="tx1"/>
                </a:solidFill>
                <a:effectLst/>
                <a:latin typeface="inherit"/>
              </a:rPr>
              <a:t>will</a:t>
            </a:r>
            <a:r>
              <a:rPr kumimoji="0" lang="es-ES" altLang="es-ES" sz="1200" b="0" i="0" u="none" strike="noStrike" cap="none" normalizeH="0" baseline="0">
                <a:ln>
                  <a:noFill/>
                </a:ln>
                <a:solidFill>
                  <a:schemeClr val="tx1"/>
                </a:solidFill>
                <a:effectLst/>
                <a:latin typeface="inherit"/>
              </a:rPr>
              <a:t> be </a:t>
            </a:r>
            <a:r>
              <a:rPr kumimoji="0" lang="es-ES" altLang="es-ES" sz="1200" b="0" i="0" u="none" strike="noStrike" cap="none" normalizeH="0" baseline="0" err="1">
                <a:ln>
                  <a:noFill/>
                </a:ln>
                <a:solidFill>
                  <a:schemeClr val="tx1"/>
                </a:solidFill>
                <a:effectLst/>
                <a:latin typeface="inherit"/>
              </a:rPr>
              <a:t>sabotage</a:t>
            </a:r>
            <a:r>
              <a:rPr kumimoji="0" lang="es-ES" altLang="es-ES" sz="1200" b="0" i="0" u="none" strike="noStrike" cap="none" normalizeH="0" baseline="0">
                <a:ln>
                  <a:noFill/>
                </a:ln>
                <a:solidFill>
                  <a:schemeClr val="tx1"/>
                </a:solidFill>
                <a:effectLst/>
                <a:latin typeface="inherit"/>
              </a:rPr>
              <a:t>.</a:t>
            </a:r>
            <a:endParaRPr kumimoji="0" lang="es-ES" altLang="es-ES" sz="300" b="0" i="0" u="none" strike="noStrike" cap="none" normalizeH="0" baseline="0">
              <a:ln>
                <a:noFill/>
              </a:ln>
              <a:solidFill>
                <a:schemeClr val="tx1"/>
              </a:solidFill>
              <a:effectLst/>
            </a:endParaRPr>
          </a:p>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77172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579585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customXml" Target="../../customXml/item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customXml" Target="../../customXml/item4.xml"/><Relationship Id="rId5" Type="http://schemas.openxmlformats.org/officeDocument/2006/relationships/image" Target="../media/image9.sv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customXml" Target="../../customXml/item9.xml"/><Relationship Id="rId5" Type="http://schemas.openxmlformats.org/officeDocument/2006/relationships/image" Target="../media/image11.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customXml" Target="../../customXml/item1.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7401464" y="5855677"/>
            <a:ext cx="4046121"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Barcelona</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ullet-Poin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US"/>
              <a:t>Swiss Software Engineering: </a:t>
            </a:r>
            <a:r>
              <a:rPr lang="en-US" b="1" err="1">
                <a:latin typeface="Calibri"/>
                <a:cs typeface="Calibri"/>
              </a:rPr>
              <a:t>betterask.erni</a:t>
            </a:r>
            <a:endParaRPr lang="en-US" b="1">
              <a:latin typeface="Calibri"/>
              <a:cs typeface="Calibri"/>
            </a:endParaRPr>
          </a:p>
        </p:txBody>
      </p:sp>
      <p:sp>
        <p:nvSpPr>
          <p:cNvPr id="4" name="Foliennummernplatzhalter 3"/>
          <p:cNvSpPr>
            <a:spLocks noGrp="1"/>
          </p:cNvSpPr>
          <p:nvPr>
            <p:ph type="sldNum" sz="quarter" idx="11"/>
          </p:nvPr>
        </p:nvSpPr>
        <p:spPr/>
        <p:txBody>
          <a:bodyPr/>
          <a:lstStyle/>
          <a:p>
            <a:fld id="{9F5F539E-0E69-451B-AC12-57C40F9178F7}" type="slidenum">
              <a:rPr lang="en-US" smtClean="0"/>
              <a:pPr/>
              <a:t>‹#›</a:t>
            </a:fld>
            <a:endParaRPr lang="en-US"/>
          </a:p>
        </p:txBody>
      </p:sp>
      <p:sp>
        <p:nvSpPr>
          <p:cNvPr id="8" name="Inhaltsplatzhalter 7"/>
          <p:cNvSpPr>
            <a:spLocks noGrp="1"/>
          </p:cNvSpPr>
          <p:nvPr>
            <p:ph sz="quarter" idx="12" hasCustomPrompt="1"/>
          </p:nvPr>
        </p:nvSpPr>
        <p:spPr>
          <a:xfrm>
            <a:off x="334343" y="1674286"/>
            <a:ext cx="7310561" cy="1979152"/>
          </a:xfrm>
          <a:prstGeom prst="rect">
            <a:avLst/>
          </a:prstGeom>
        </p:spPr>
        <p:txBody>
          <a:bodyPr vert="horz" lIns="27004" tIns="21600" rIns="27004" bIns="21600"/>
          <a:lstStyle>
            <a:lvl1pPr marL="184170" indent="-184170">
              <a:lnSpc>
                <a:spcPts val="2400"/>
              </a:lnSpc>
              <a:spcBef>
                <a:spcPts val="800"/>
              </a:spcBef>
              <a:buClr>
                <a:srgbClr val="242F78"/>
              </a:buClr>
              <a:buSzPct val="90000"/>
              <a:buFont typeface="Wingdings" charset="2"/>
              <a:buChar char="§"/>
              <a:defRPr sz="1867">
                <a:solidFill>
                  <a:schemeClr val="tx1"/>
                </a:solidFill>
                <a:latin typeface="Calibri Light"/>
              </a:defRPr>
            </a:lvl1pPr>
            <a:lvl2pPr marL="623955" indent="-166706">
              <a:lnSpc>
                <a:spcPts val="2400"/>
              </a:lnSpc>
              <a:spcBef>
                <a:spcPts val="800"/>
              </a:spcBef>
              <a:buClr>
                <a:srgbClr val="242F78"/>
              </a:buClr>
              <a:buSzPct val="90000"/>
              <a:buFont typeface="Wingdings" charset="2"/>
              <a:buChar char="§"/>
              <a:defRPr sz="1867">
                <a:solidFill>
                  <a:schemeClr val="tx1"/>
                </a:solidFill>
                <a:latin typeface="Calibri Light"/>
              </a:defRPr>
            </a:lvl2pPr>
            <a:lvl3pPr marL="1073267" indent="-158767">
              <a:lnSpc>
                <a:spcPts val="2400"/>
              </a:lnSpc>
              <a:spcBef>
                <a:spcPts val="800"/>
              </a:spcBef>
              <a:buClr>
                <a:srgbClr val="242F78"/>
              </a:buClr>
              <a:buSzPct val="90000"/>
              <a:buFont typeface="Wingdings" charset="2"/>
              <a:buChar char="§"/>
              <a:defRPr sz="1867" baseline="0">
                <a:solidFill>
                  <a:schemeClr val="tx1"/>
                </a:solidFill>
                <a:latin typeface="Calibri Light"/>
              </a:defRPr>
            </a:lvl3pPr>
            <a:lvl4pPr marL="1524165" indent="-152416">
              <a:lnSpc>
                <a:spcPts val="2400"/>
              </a:lnSpc>
              <a:spcBef>
                <a:spcPts val="800"/>
              </a:spcBef>
              <a:buClr>
                <a:srgbClr val="242F78"/>
              </a:buClr>
              <a:buSzPct val="90000"/>
              <a:buFont typeface="Wingdings" charset="2"/>
              <a:buChar char="§"/>
              <a:defRPr sz="1867">
                <a:solidFill>
                  <a:schemeClr val="tx1"/>
                </a:solidFill>
                <a:latin typeface="Calibri Light"/>
              </a:defRPr>
            </a:lvl4pPr>
            <a:lvl5pPr marL="1975064" indent="-146066">
              <a:lnSpc>
                <a:spcPts val="2400"/>
              </a:lnSpc>
              <a:spcBef>
                <a:spcPts val="800"/>
              </a:spcBef>
              <a:buClr>
                <a:srgbClr val="242F78"/>
              </a:buClr>
              <a:buSzPct val="90000"/>
              <a:buFont typeface="Wingdings" charset="2"/>
              <a:buChar char="§"/>
              <a:defRPr sz="1867">
                <a:solidFill>
                  <a:schemeClr val="tx1"/>
                </a:solidFill>
                <a:latin typeface="Calibri Light"/>
              </a:defRPr>
            </a:lvl5pPr>
          </a:lstStyle>
          <a:p>
            <a:pPr lvl="0"/>
            <a:r>
              <a:rPr lang="en-GB" noProof="0"/>
              <a:t>Edit Master Text Format</a:t>
            </a:r>
          </a:p>
          <a:p>
            <a:pPr lvl="1"/>
            <a:r>
              <a:rPr lang="en-GB" noProof="0"/>
              <a:t>Second level</a:t>
            </a:r>
          </a:p>
          <a:p>
            <a:pPr lvl="2"/>
            <a:r>
              <a:rPr lang="en-GB" noProof="0"/>
              <a:t>Third level</a:t>
            </a:r>
          </a:p>
          <a:p>
            <a:pPr lvl="3"/>
            <a:r>
              <a:rPr lang="en-GB" noProof="0"/>
              <a:t>Forth level</a:t>
            </a:r>
          </a:p>
          <a:p>
            <a:pPr lvl="4"/>
            <a:r>
              <a:rPr lang="en-GB" noProof="0"/>
              <a:t>Fifth level</a:t>
            </a:r>
          </a:p>
        </p:txBody>
      </p:sp>
      <p:sp>
        <p:nvSpPr>
          <p:cNvPr id="7" name="Title 1"/>
          <p:cNvSpPr>
            <a:spLocks noGrp="1"/>
          </p:cNvSpPr>
          <p:nvPr>
            <p:ph type="title"/>
          </p:nvPr>
        </p:nvSpPr>
        <p:spPr>
          <a:xfrm>
            <a:off x="327685" y="565201"/>
            <a:ext cx="11399056" cy="396235"/>
          </a:xfrm>
          <a:prstGeom prst="rect">
            <a:avLst/>
          </a:prstGeom>
        </p:spPr>
        <p:txBody>
          <a:bodyPr lIns="34288" tIns="17144" rIns="34288" bIns="17144" anchor="ctr">
            <a:noAutofit/>
          </a:bodyPr>
          <a:lstStyle>
            <a:lvl1pPr algn="l" defTabSz="685738" rtl="0" eaLnBrk="1" latinLnBrk="0" hangingPunct="1">
              <a:lnSpc>
                <a:spcPct val="90000"/>
              </a:lnSpc>
              <a:spcBef>
                <a:spcPct val="0"/>
              </a:spcBef>
              <a:buNone/>
              <a:defRPr lang="en-US" sz="32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US"/>
              <a:t>Click to edit Master title style</a:t>
            </a:r>
          </a:p>
        </p:txBody>
      </p:sp>
      <p:sp>
        <p:nvSpPr>
          <p:cNvPr id="9" name="Text Placeholder 6"/>
          <p:cNvSpPr>
            <a:spLocks noGrp="1"/>
          </p:cNvSpPr>
          <p:nvPr>
            <p:ph type="body" sz="quarter" idx="13" hasCustomPrompt="1"/>
          </p:nvPr>
        </p:nvSpPr>
        <p:spPr>
          <a:xfrm>
            <a:off x="327685" y="1096819"/>
            <a:ext cx="11399056" cy="253237"/>
          </a:xfrm>
          <a:prstGeom prst="rect">
            <a:avLst/>
          </a:prstGeom>
        </p:spPr>
        <p:txBody>
          <a:bodyPr lIns="34288" tIns="17144" rIns="34288" bIns="17144" anchor="ctr">
            <a:noAutofit/>
          </a:bodyPr>
          <a:lstStyle>
            <a:lvl1pPr marL="0" indent="0" algn="l" defTabSz="914316" rtl="0" eaLnBrk="1" latinLnBrk="0" hangingPunct="1">
              <a:lnSpc>
                <a:spcPct val="90000"/>
              </a:lnSpc>
              <a:spcBef>
                <a:spcPts val="1000"/>
              </a:spcBef>
              <a:buFont typeface="Arial" panose="020B0604020202020204" pitchFamily="34" charset="0"/>
              <a:buNone/>
              <a:defRPr lang="en-US" sz="1867"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475" indent="0" algn="l">
              <a:buNone/>
              <a:defRPr>
                <a:solidFill>
                  <a:schemeClr val="bg1">
                    <a:lumMod val="50000"/>
                  </a:schemeClr>
                </a:solidFill>
              </a:defRPr>
            </a:lvl5pPr>
            <a:lvl6pPr marL="1714342" indent="0">
              <a:buNone/>
              <a:defRPr/>
            </a:lvl6pPr>
            <a:lvl7pPr marL="2057211" indent="0">
              <a:buNone/>
              <a:defRPr/>
            </a:lvl7pPr>
            <a:lvl8pPr marL="2400080" indent="0">
              <a:buNone/>
              <a:defRPr/>
            </a:lvl8pPr>
            <a:lvl9pPr marL="2742949" indent="0">
              <a:buNone/>
              <a:defRPr/>
            </a:lvl9pPr>
          </a:lstStyle>
          <a:p>
            <a:pPr marL="0" lvl="0" indent="0" algn="l" defTabSz="685738" rtl="0" eaLnBrk="1" latinLnBrk="0" hangingPunct="1">
              <a:lnSpc>
                <a:spcPct val="70000"/>
              </a:lnSpc>
              <a:spcBef>
                <a:spcPts val="751"/>
              </a:spcBef>
              <a:buFont typeface="Arial" panose="020B0604020202020204" pitchFamily="34" charset="0"/>
              <a:buNone/>
            </a:pPr>
            <a:r>
              <a:rPr lang="en-US"/>
              <a:t>Click to edit Master text styles level</a:t>
            </a:r>
          </a:p>
        </p:txBody>
      </p:sp>
    </p:spTree>
    <p:extLst>
      <p:ext uri="{BB962C8B-B14F-4D97-AF65-F5344CB8AC3E}">
        <p14:creationId xmlns:p14="http://schemas.microsoft.com/office/powerpoint/2010/main" val="55359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207B-453E-4800-93AE-4EEB57353B5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86DCAC6-8CD3-41DC-A397-53F13E5C54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77A6A90-1BFF-4AD2-837A-5189052C75E8}"/>
              </a:ext>
            </a:extLst>
          </p:cNvPr>
          <p:cNvSpPr>
            <a:spLocks noGrp="1"/>
          </p:cNvSpPr>
          <p:nvPr>
            <p:ph type="dt" sz="half" idx="10"/>
          </p:nvPr>
        </p:nvSpPr>
        <p:spPr/>
        <p:txBody>
          <a:bodyPr/>
          <a:lstStyle/>
          <a:p>
            <a:fld id="{972459CF-0CCA-4873-8BEF-5424D4C52854}" type="datetimeFigureOut">
              <a:rPr lang="es-ES" smtClean="0"/>
              <a:t>05/11/2019</a:t>
            </a:fld>
            <a:endParaRPr lang="es-ES"/>
          </a:p>
        </p:txBody>
      </p:sp>
      <p:sp>
        <p:nvSpPr>
          <p:cNvPr id="5" name="Footer Placeholder 4">
            <a:extLst>
              <a:ext uri="{FF2B5EF4-FFF2-40B4-BE49-F238E27FC236}">
                <a16:creationId xmlns:a16="http://schemas.microsoft.com/office/drawing/2014/main" id="{A20F2BA2-81B9-423D-B7DA-C2DDE5BC2873}"/>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91BC868-CB6F-4E78-9FAC-1D436BBC6B7E}"/>
              </a:ext>
            </a:extLst>
          </p:cNvPr>
          <p:cNvSpPr>
            <a:spLocks noGrp="1"/>
          </p:cNvSpPr>
          <p:nvPr>
            <p:ph type="sldNum" sz="quarter" idx="12"/>
          </p:nvPr>
        </p:nvSpPr>
        <p:spPr/>
        <p:txBody>
          <a:bodyPr/>
          <a:lstStyle/>
          <a:p>
            <a:fld id="{388DC953-9DEF-4ED8-AC1E-4867BDF45DB2}" type="slidenum">
              <a:rPr lang="es-ES" smtClean="0"/>
              <a:t>‹#›</a:t>
            </a:fld>
            <a:endParaRPr lang="es-ES"/>
          </a:p>
        </p:txBody>
      </p:sp>
    </p:spTree>
    <p:extLst>
      <p:ext uri="{BB962C8B-B14F-4D97-AF65-F5344CB8AC3E}">
        <p14:creationId xmlns:p14="http://schemas.microsoft.com/office/powerpoint/2010/main" val="69950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13"/>
            <a:ext cx="12192000" cy="6778487"/>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p:nvSpPr>
        <p:spPr>
          <a:xfrm>
            <a:off x="7401464" y="5855677"/>
            <a:ext cx="4046121"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Barcelona</a:t>
            </a:r>
          </a:p>
        </p:txBody>
      </p:sp>
      <p:pic>
        <p:nvPicPr>
          <p:cNvPr id="5" name="Picture 4">
            <a:extLst>
              <a:ext uri="{FF2B5EF4-FFF2-40B4-BE49-F238E27FC236}">
                <a16:creationId xmlns:a16="http://schemas.microsoft.com/office/drawing/2014/main" id="{72D4AFCF-8547-40E5-BCB4-28FF5D851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sp>
        <p:nvSpPr>
          <p:cNvPr id="6" name="TextBox 5">
            <a:extLst>
              <a:ext uri="{FF2B5EF4-FFF2-40B4-BE49-F238E27FC236}">
                <a16:creationId xmlns:a16="http://schemas.microsoft.com/office/drawing/2014/main" id="{1D12FA2B-9B72-4B41-892E-DF188F2AFD76}"/>
              </a:ext>
            </a:extLst>
          </p:cNvPr>
          <p:cNvSpPr txBox="1"/>
          <p:nvPr userDrawn="1"/>
        </p:nvSpPr>
        <p:spPr>
          <a:xfrm>
            <a:off x="7401464" y="5855677"/>
            <a:ext cx="4046121"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Barcelona</a:t>
            </a:r>
          </a:p>
        </p:txBody>
      </p:sp>
    </p:spTree>
    <p:extLst>
      <p:ext uri="{BB962C8B-B14F-4D97-AF65-F5344CB8AC3E}">
        <p14:creationId xmlns:p14="http://schemas.microsoft.com/office/powerpoint/2010/main" val="3716913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9" name="Graphic 8">
            <a:extLst>
              <a:ext uri="{FF2B5EF4-FFF2-40B4-BE49-F238E27FC236}">
                <a16:creationId xmlns:a16="http://schemas.microsoft.com/office/drawing/2014/main" id="{F4CC5636-404B-4D54-813F-C984B68566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2" name="Graphic 11">
            <a:extLst>
              <a:ext uri="{FF2B5EF4-FFF2-40B4-BE49-F238E27FC236}">
                <a16:creationId xmlns:a16="http://schemas.microsoft.com/office/drawing/2014/main" id="{CB2C1A4C-992F-4C82-8B35-A7814DFC67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5" name="Rectangle 14">
            <a:extLst>
              <a:ext uri="{FF2B5EF4-FFF2-40B4-BE49-F238E27FC236}">
                <a16:creationId xmlns:a16="http://schemas.microsoft.com/office/drawing/2014/main" id="{2777E169-C6A9-4AD7-AA4C-5D73E7CC2EE1}"/>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6A4870F0-9115-41A7-8FF8-6B476996C22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Tree>
    <p:extLst>
      <p:ext uri="{BB962C8B-B14F-4D97-AF65-F5344CB8AC3E}">
        <p14:creationId xmlns:p14="http://schemas.microsoft.com/office/powerpoint/2010/main" val="1162209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6346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57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2371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
        <p:nvSpPr>
          <p:cNvPr id="12" name="Rectángulo 2">
            <a:extLst>
              <a:ext uri="{FF2B5EF4-FFF2-40B4-BE49-F238E27FC236}">
                <a16:creationId xmlns:a16="http://schemas.microsoft.com/office/drawing/2014/main" id="{73CB6C71-09E8-4EC7-A61B-C7F3B62D2EC1}"/>
              </a:ext>
            </a:extLst>
          </p:cNvPr>
          <p:cNvSpPr/>
          <p:nvPr>
            <p:custDataLst>
              <p:custData r:id="rId1"/>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tx2"/>
                </a:solidFill>
              </a:rPr>
              <a:t>#</a:t>
            </a:r>
            <a:r>
              <a:rPr lang="es-ES" sz="2800" b="1" u="none" err="1">
                <a:solidFill>
                  <a:schemeClr val="tx2"/>
                </a:solidFill>
              </a:rPr>
              <a:t>NetConfBcn</a:t>
            </a:r>
            <a:endParaRPr lang="en-US" sz="2800" b="1" u="none">
              <a:solidFill>
                <a:schemeClr val="tx2"/>
              </a:solidFill>
            </a:endParaRPr>
          </a:p>
        </p:txBody>
      </p:sp>
      <p:pic>
        <p:nvPicPr>
          <p:cNvPr id="9" name="Graphic 8">
            <a:extLst>
              <a:ext uri="{FF2B5EF4-FFF2-40B4-BE49-F238E27FC236}">
                <a16:creationId xmlns:a16="http://schemas.microsoft.com/office/drawing/2014/main" id="{35B525EE-F7AF-4E2E-8D8D-5875242BC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23E25A0E-D015-41F0-B52D-FCDAAE74A314}"/>
              </a:ext>
            </a:extLst>
          </p:cNvPr>
          <p:cNvGrpSpPr/>
          <p:nvPr userDrawn="1"/>
        </p:nvGrpSpPr>
        <p:grpSpPr>
          <a:xfrm>
            <a:off x="3019127" y="448578"/>
            <a:ext cx="9646191" cy="6621296"/>
            <a:chOff x="3019127" y="448578"/>
            <a:chExt cx="9646191" cy="6621296"/>
          </a:xfrm>
        </p:grpSpPr>
        <p:pic>
          <p:nvPicPr>
            <p:cNvPr id="11" name="Picture 10">
              <a:extLst>
                <a:ext uri="{FF2B5EF4-FFF2-40B4-BE49-F238E27FC236}">
                  <a16:creationId xmlns:a16="http://schemas.microsoft.com/office/drawing/2014/main" id="{357A4A87-225D-414C-9A60-CFDD67A44DB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13" name="TextBox 12">
              <a:extLst>
                <a:ext uri="{FF2B5EF4-FFF2-40B4-BE49-F238E27FC236}">
                  <a16:creationId xmlns:a16="http://schemas.microsoft.com/office/drawing/2014/main" id="{5EE914D1-3C17-4172-B9EF-1D977CFE3F38}"/>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338239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3" name="Rectángulo 2">
            <a:extLst>
              <a:ext uri="{FF2B5EF4-FFF2-40B4-BE49-F238E27FC236}">
                <a16:creationId xmlns:a16="http://schemas.microsoft.com/office/drawing/2014/main" id="{6ADD93EB-9E26-4FAB-A574-64DC0908D854}"/>
              </a:ext>
            </a:extLst>
          </p:cNvPr>
          <p:cNvSpPr/>
          <p:nvPr>
            <p:custDataLst>
              <p:custData r:id="rId1"/>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tx2"/>
                </a:solidFill>
              </a:rPr>
              <a:t>#</a:t>
            </a:r>
            <a:r>
              <a:rPr lang="es-ES" sz="2800" b="1" u="none" err="1">
                <a:solidFill>
                  <a:schemeClr val="tx2"/>
                </a:solidFill>
              </a:rPr>
              <a:t>NetConfBcn</a:t>
            </a:r>
            <a:endParaRPr lang="en-US" sz="2800" b="1" u="none">
              <a:solidFill>
                <a:schemeClr val="tx2"/>
              </a:solidFill>
            </a:endParaRPr>
          </a:p>
        </p:txBody>
      </p:sp>
      <p:grpSp>
        <p:nvGrpSpPr>
          <p:cNvPr id="10" name="Group 9">
            <a:extLst>
              <a:ext uri="{FF2B5EF4-FFF2-40B4-BE49-F238E27FC236}">
                <a16:creationId xmlns:a16="http://schemas.microsoft.com/office/drawing/2014/main" id="{599302C1-ADE8-4ECE-A5FB-126272E18317}"/>
              </a:ext>
            </a:extLst>
          </p:cNvPr>
          <p:cNvGrpSpPr/>
          <p:nvPr userDrawn="1"/>
        </p:nvGrpSpPr>
        <p:grpSpPr>
          <a:xfrm>
            <a:off x="2112911" y="118352"/>
            <a:ext cx="9646191" cy="6621296"/>
            <a:chOff x="3019127" y="448578"/>
            <a:chExt cx="9646191" cy="6621296"/>
          </a:xfrm>
        </p:grpSpPr>
        <p:pic>
          <p:nvPicPr>
            <p:cNvPr id="11" name="Picture 10">
              <a:extLst>
                <a:ext uri="{FF2B5EF4-FFF2-40B4-BE49-F238E27FC236}">
                  <a16:creationId xmlns:a16="http://schemas.microsoft.com/office/drawing/2014/main" id="{ABBDB4DA-FA10-48E8-B1C2-6BB20FF5C3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12" name="TextBox 11">
              <a:extLst>
                <a:ext uri="{FF2B5EF4-FFF2-40B4-BE49-F238E27FC236}">
                  <a16:creationId xmlns:a16="http://schemas.microsoft.com/office/drawing/2014/main" id="{500C7DBC-1AE1-40AA-97C7-DE3A1833EC9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14" name="Graphic 13">
            <a:extLst>
              <a:ext uri="{FF2B5EF4-FFF2-40B4-BE49-F238E27FC236}">
                <a16:creationId xmlns:a16="http://schemas.microsoft.com/office/drawing/2014/main" id="{69C7B48B-114B-41B4-BDB7-E90FA20D218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20217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
        <p:nvSpPr>
          <p:cNvPr id="9" name="Rectángulo 2">
            <a:extLst>
              <a:ext uri="{FF2B5EF4-FFF2-40B4-BE49-F238E27FC236}">
                <a16:creationId xmlns:a16="http://schemas.microsoft.com/office/drawing/2014/main" id="{1920815F-9AE5-4C4D-9E87-F73E7A7E0921}"/>
              </a:ext>
            </a:extLst>
          </p:cNvPr>
          <p:cNvSpPr/>
          <p:nvPr>
            <p:custDataLst>
              <p:custData r:id="rId1"/>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tx2"/>
                </a:solidFill>
              </a:rPr>
              <a:t>#</a:t>
            </a:r>
            <a:r>
              <a:rPr lang="es-ES" sz="2800" b="1" u="none" err="1">
                <a:solidFill>
                  <a:schemeClr val="tx2"/>
                </a:solidFill>
              </a:rPr>
              <a:t>NetConfBcn</a:t>
            </a:r>
            <a:endParaRPr lang="en-US" sz="2800" b="1" u="none">
              <a:solidFill>
                <a:schemeClr val="tx2"/>
              </a:solidFill>
            </a:endParaRPr>
          </a:p>
        </p:txBody>
      </p:sp>
      <p:pic>
        <p:nvPicPr>
          <p:cNvPr id="7" name="Graphic 6">
            <a:extLst>
              <a:ext uri="{FF2B5EF4-FFF2-40B4-BE49-F238E27FC236}">
                <a16:creationId xmlns:a16="http://schemas.microsoft.com/office/drawing/2014/main" id="{D16C8BED-8545-4D83-8497-A521F376CC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pic>
        <p:nvPicPr>
          <p:cNvPr id="8" name="Picture 7">
            <a:extLst>
              <a:ext uri="{FF2B5EF4-FFF2-40B4-BE49-F238E27FC236}">
                <a16:creationId xmlns:a16="http://schemas.microsoft.com/office/drawing/2014/main" id="{42C2CE3C-8EBC-49F9-9686-11C6F12AA5A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0" name="TextBox 9">
            <a:extLst>
              <a:ext uri="{FF2B5EF4-FFF2-40B4-BE49-F238E27FC236}">
                <a16:creationId xmlns:a16="http://schemas.microsoft.com/office/drawing/2014/main" id="{DE5D634E-6732-4875-A547-3980EBF309CA}"/>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993756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46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9038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81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
        <p:nvSpPr>
          <p:cNvPr id="4" name="TextBox 3">
            <a:extLst>
              <a:ext uri="{FF2B5EF4-FFF2-40B4-BE49-F238E27FC236}">
                <a16:creationId xmlns:a16="http://schemas.microsoft.com/office/drawing/2014/main" id="{613DB83D-D629-41F1-A716-A8231565964C}"/>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909151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
        <p:nvSpPr>
          <p:cNvPr id="7" name="Rectángulo 2">
            <a:extLst>
              <a:ext uri="{FF2B5EF4-FFF2-40B4-BE49-F238E27FC236}">
                <a16:creationId xmlns:a16="http://schemas.microsoft.com/office/drawing/2014/main" id="{8D4A2C7F-D78A-4A79-8105-D30F06827021}"/>
              </a:ext>
            </a:extLst>
          </p:cNvPr>
          <p:cNvSpPr/>
          <p:nvPr>
            <p:custDataLst>
              <p:custData r:id="rId1"/>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bg1"/>
                </a:solidFill>
              </a:rPr>
              <a:t>#</a:t>
            </a:r>
            <a:r>
              <a:rPr lang="es-ES" sz="2800" b="1" u="none" err="1">
                <a:solidFill>
                  <a:schemeClr val="bg1"/>
                </a:solidFill>
              </a:rPr>
              <a:t>NetConfBcn</a:t>
            </a:r>
            <a:endParaRPr lang="en-US" sz="2800" b="1" u="none">
              <a:solidFill>
                <a:schemeClr val="bg1"/>
              </a:solidFill>
            </a:endParaRPr>
          </a:p>
        </p:txBody>
      </p:sp>
      <p:pic>
        <p:nvPicPr>
          <p:cNvPr id="5" name="Graphic 4">
            <a:extLst>
              <a:ext uri="{FF2B5EF4-FFF2-40B4-BE49-F238E27FC236}">
                <a16:creationId xmlns:a16="http://schemas.microsoft.com/office/drawing/2014/main" id="{DDDE686A-A970-4743-859D-907B321C2C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692131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
        <p:nvSpPr>
          <p:cNvPr id="5" name="Rectángulo 2">
            <a:extLst>
              <a:ext uri="{FF2B5EF4-FFF2-40B4-BE49-F238E27FC236}">
                <a16:creationId xmlns:a16="http://schemas.microsoft.com/office/drawing/2014/main" id="{9975DA80-B06D-4884-A0E1-EA93D9A214B3}"/>
              </a:ext>
            </a:extLst>
          </p:cNvPr>
          <p:cNvSpPr/>
          <p:nvPr>
            <p:custDataLst>
              <p:custData r:id="rId1"/>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bg1"/>
                </a:solidFill>
              </a:rPr>
              <a:t>#</a:t>
            </a:r>
            <a:r>
              <a:rPr lang="es-ES" sz="2800" b="1" u="none" err="1">
                <a:solidFill>
                  <a:schemeClr val="bg1"/>
                </a:solidFill>
              </a:rPr>
              <a:t>NetConfBcn</a:t>
            </a:r>
            <a:endParaRPr lang="en-US" sz="2800" b="1" u="none">
              <a:solidFill>
                <a:schemeClr val="bg1"/>
              </a:solidFill>
            </a:endParaRPr>
          </a:p>
        </p:txBody>
      </p:sp>
    </p:spTree>
    <p:extLst>
      <p:ext uri="{BB962C8B-B14F-4D97-AF65-F5344CB8AC3E}">
        <p14:creationId xmlns:p14="http://schemas.microsoft.com/office/powerpoint/2010/main" val="3142857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7939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customXml" Target="../../customXml/item2.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71" r:id="rId16"/>
    <p:sldLayoutId id="214748377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
        <p:nvSpPr>
          <p:cNvPr id="23" name="Rectángulo 2">
            <a:extLst>
              <a:ext uri="{FF2B5EF4-FFF2-40B4-BE49-F238E27FC236}">
                <a16:creationId xmlns:a16="http://schemas.microsoft.com/office/drawing/2014/main" id="{5DA98128-9C1D-463D-8877-1B413B91F12C}"/>
              </a:ext>
            </a:extLst>
          </p:cNvPr>
          <p:cNvSpPr/>
          <p:nvPr>
            <p:custDataLst>
              <p:custData r:id="rId17"/>
            </p:custDataLst>
          </p:nvPr>
        </p:nvSpPr>
        <p:spPr>
          <a:xfrm>
            <a:off x="269384" y="6297908"/>
            <a:ext cx="2436886" cy="480131"/>
          </a:xfrm>
          <a:prstGeom prst="rect">
            <a:avLst/>
          </a:prstGeom>
        </p:spPr>
        <p:txBody>
          <a:bodyPr wrap="square">
            <a:spAutoFit/>
          </a:bodyPr>
          <a:lstStyle/>
          <a:p>
            <a:pPr algn="ctr">
              <a:lnSpc>
                <a:spcPct val="90000"/>
              </a:lnSpc>
              <a:spcAft>
                <a:spcPts val="600"/>
              </a:spcAft>
            </a:pPr>
            <a:r>
              <a:rPr lang="es-ES" sz="2800" b="1" u="none">
                <a:solidFill>
                  <a:schemeClr val="accent1"/>
                </a:solidFill>
              </a:rPr>
              <a:t>#</a:t>
            </a:r>
            <a:r>
              <a:rPr lang="es-ES" sz="2800" b="1" u="none" err="1">
                <a:solidFill>
                  <a:schemeClr val="accent1"/>
                </a:solidFill>
              </a:rPr>
              <a:t>NetConfBcn</a:t>
            </a:r>
            <a:endParaRPr lang="en-US" sz="2800" b="1" u="none">
              <a:solidFill>
                <a:schemeClr val="accent1"/>
              </a:solidFill>
            </a:endParaRPr>
          </a:p>
        </p:txBody>
      </p:sp>
      <p:pic>
        <p:nvPicPr>
          <p:cNvPr id="8" name="Picture 7">
            <a:extLst>
              <a:ext uri="{FF2B5EF4-FFF2-40B4-BE49-F238E27FC236}">
                <a16:creationId xmlns:a16="http://schemas.microsoft.com/office/drawing/2014/main" id="{1337739E-2021-475C-A977-1D48F8C4C5D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45139" y="5849813"/>
            <a:ext cx="3377477" cy="896190"/>
          </a:xfrm>
          <a:prstGeom prst="rect">
            <a:avLst/>
          </a:prstGeom>
        </p:spPr>
      </p:pic>
    </p:spTree>
    <p:extLst>
      <p:ext uri="{BB962C8B-B14F-4D97-AF65-F5344CB8AC3E}">
        <p14:creationId xmlns:p14="http://schemas.microsoft.com/office/powerpoint/2010/main" val="218281569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kubernetes.io/" TargetMode="External"/><Relationship Id="rId2" Type="http://schemas.openxmlformats.org/officeDocument/2006/relationships/hyperlink" Target="https://github.com/Netflix/chaosmonkey" TargetMode="External"/><Relationship Id="rId1" Type="http://schemas.openxmlformats.org/officeDocument/2006/relationships/slideLayout" Target="../slideLayouts/slideLayout3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0.xml"/><Relationship Id="rId5" Type="http://schemas.openxmlformats.org/officeDocument/2006/relationships/image" Target="../media/image3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32.xml"/><Relationship Id="rId5" Type="http://schemas.openxmlformats.org/officeDocument/2006/relationships/image" Target="../media/image37.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gif"/><Relationship Id="rId1" Type="http://schemas.openxmlformats.org/officeDocument/2006/relationships/slideLayout" Target="../slideLayouts/slideLayout32.xml"/><Relationship Id="rId5" Type="http://schemas.openxmlformats.org/officeDocument/2006/relationships/image" Target="../media/image3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gif"/><Relationship Id="rId1" Type="http://schemas.openxmlformats.org/officeDocument/2006/relationships/slideLayout" Target="../slideLayouts/slideLayout32.xml"/><Relationship Id="rId5" Type="http://schemas.openxmlformats.org/officeDocument/2006/relationships/image" Target="../media/image30.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gif"/><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3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hyperlink" Target="https://martinfowler.com/bliki/CQRS.html" TargetMode="External"/><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App-vNext/Polly" TargetMode="External"/><Relationship Id="rId3" Type="http://schemas.openxmlformats.org/officeDocument/2006/relationships/hyperlink" Target="https://github.com/Rabosa616/NetConf2019_MicroservicesGeneratingChaos" TargetMode="External"/><Relationship Id="rId7" Type="http://schemas.openxmlformats.org/officeDocument/2006/relationships/hyperlink" Target="https://gatling.io/"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github.com/asobti/kube-monkey" TargetMode="External"/><Relationship Id="rId5" Type="http://schemas.openxmlformats.org/officeDocument/2006/relationships/hyperlink" Target="https://netflix.github.io/chaosmonkey/" TargetMode="External"/><Relationship Id="rId10" Type="http://schemas.openxmlformats.org/officeDocument/2006/relationships/hyperlink" Target="https://redis.io/documentation" TargetMode="External"/><Relationship Id="rId4" Type="http://schemas.openxmlformats.org/officeDocument/2006/relationships/hyperlink" Target="http://principlesofchaos.org/?lang=ENcontent" TargetMode="External"/><Relationship Id="rId9" Type="http://schemas.openxmlformats.org/officeDocument/2006/relationships/hyperlink" Target="https://martinfowler.com/bliki/CQRS.htm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hyperlink" Target="https://en.wikipedia.org/wiki/Edward_Norton_Lorenz"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idx="4294967295"/>
          </p:nvPr>
        </p:nvSpPr>
        <p:spPr>
          <a:xfrm>
            <a:off x="536575" y="288925"/>
            <a:ext cx="11655425" cy="900113"/>
          </a:xfrm>
        </p:spPr>
        <p:txBody>
          <a:bodyPr/>
          <a:lstStyle/>
          <a:p>
            <a:r>
              <a:rPr lang="en-US"/>
              <a:t>What is chaos</a:t>
            </a:r>
          </a:p>
        </p:txBody>
      </p:sp>
      <p:sp>
        <p:nvSpPr>
          <p:cNvPr id="2" name="Rectangle 1">
            <a:extLst>
              <a:ext uri="{FF2B5EF4-FFF2-40B4-BE49-F238E27FC236}">
                <a16:creationId xmlns:a16="http://schemas.microsoft.com/office/drawing/2014/main" id="{9CB818BA-9310-48A9-8F3C-39C587361663}"/>
              </a:ext>
            </a:extLst>
          </p:cNvPr>
          <p:cNvSpPr/>
          <p:nvPr/>
        </p:nvSpPr>
        <p:spPr>
          <a:xfrm>
            <a:off x="651163" y="1482436"/>
            <a:ext cx="10751127" cy="3108543"/>
          </a:xfrm>
          <a:prstGeom prst="rect">
            <a:avLst/>
          </a:prstGeom>
        </p:spPr>
        <p:txBody>
          <a:bodyPr wrap="square">
            <a:spAutoFit/>
          </a:bodyPr>
          <a:lstStyle/>
          <a:p>
            <a:pPr algn="ctr"/>
            <a:r>
              <a:rPr lang="en-US" sz="2800">
                <a:solidFill>
                  <a:srgbClr val="5F5D5F"/>
                </a:solidFill>
                <a:latin typeface="+mj-lt"/>
              </a:rPr>
              <a:t>“Chaos engineering” is the methodical design and implementation of experiments to test assumptions about—and discover previously unknown behaviors of—distributed service architectures. Given that communication-related degradations and failures are frequent and natural characteristics of distributed architectures, particularly at scale, chaos engineering is an essential practice to improve the resilience of a distributed microservices application.</a:t>
            </a:r>
            <a:endParaRPr lang="en-US" sz="2800">
              <a:latin typeface="+mj-lt"/>
            </a:endParaRPr>
          </a:p>
        </p:txBody>
      </p:sp>
    </p:spTree>
    <p:extLst>
      <p:ext uri="{BB962C8B-B14F-4D97-AF65-F5344CB8AC3E}">
        <p14:creationId xmlns:p14="http://schemas.microsoft.com/office/powerpoint/2010/main" val="17128853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124018-EB56-4666-9C71-2E9D4EFBF5E8}"/>
              </a:ext>
            </a:extLst>
          </p:cNvPr>
          <p:cNvSpPr/>
          <p:nvPr/>
        </p:nvSpPr>
        <p:spPr>
          <a:xfrm>
            <a:off x="893619" y="1166566"/>
            <a:ext cx="10404762" cy="3970318"/>
          </a:xfrm>
          <a:prstGeom prst="rect">
            <a:avLst/>
          </a:prstGeom>
        </p:spPr>
        <p:txBody>
          <a:bodyPr wrap="square">
            <a:spAutoFit/>
          </a:bodyPr>
          <a:lstStyle/>
          <a:p>
            <a:pPr algn="ctr"/>
            <a:r>
              <a:rPr lang="en-US" sz="2800">
                <a:solidFill>
                  <a:srgbClr val="5F5D5F"/>
                </a:solidFill>
                <a:latin typeface="+mj-lt"/>
              </a:rPr>
              <a:t>The practice of chaos engineering was pioneered by Netflix as a method to increase the stability and resilience of their growing, large-scale microservice application. </a:t>
            </a:r>
          </a:p>
          <a:p>
            <a:pPr algn="ctr"/>
            <a:r>
              <a:rPr lang="en-US" sz="2800">
                <a:solidFill>
                  <a:srgbClr val="5F5D5F"/>
                </a:solidFill>
                <a:latin typeface="+mj-lt"/>
              </a:rPr>
              <a:t>For instance, to determine if their services would degrade gracefully in the face of network outages, Netflix would run a “Chaos Monkey” program that would simulate the effect of randomly “pulling cables” in the network. This allowed Netflix’ engineers to learn whether services timed out as intended, didn’t end up in a spinlock that chewed up system resources or employed a sound retry strategy.</a:t>
            </a:r>
          </a:p>
        </p:txBody>
      </p:sp>
    </p:spTree>
    <p:extLst>
      <p:ext uri="{BB962C8B-B14F-4D97-AF65-F5344CB8AC3E}">
        <p14:creationId xmlns:p14="http://schemas.microsoft.com/office/powerpoint/2010/main" val="83426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E40B87D-245F-48F4-844B-63B3BCC20BA7}"/>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a:t>Netflix </a:t>
            </a:r>
            <a:r>
              <a:rPr lang="es-ES" err="1"/>
              <a:t>evolution</a:t>
            </a:r>
            <a:endParaRPr lang="es-ES"/>
          </a:p>
        </p:txBody>
      </p:sp>
      <p:graphicFrame>
        <p:nvGraphicFramePr>
          <p:cNvPr id="3" name="Diagram 2">
            <a:extLst>
              <a:ext uri="{FF2B5EF4-FFF2-40B4-BE49-F238E27FC236}">
                <a16:creationId xmlns:a16="http://schemas.microsoft.com/office/drawing/2014/main" id="{5D2E8F3D-2B3B-40F1-B379-2DD39599575D}"/>
              </a:ext>
            </a:extLst>
          </p:cNvPr>
          <p:cNvGraphicFramePr/>
          <p:nvPr>
            <p:extLst>
              <p:ext uri="{D42A27DB-BD31-4B8C-83A1-F6EECF244321}">
                <p14:modId xmlns:p14="http://schemas.microsoft.com/office/powerpoint/2010/main" val="928133325"/>
              </p:ext>
            </p:extLst>
          </p:nvPr>
        </p:nvGraphicFramePr>
        <p:xfrm>
          <a:off x="536576" y="288926"/>
          <a:ext cx="11372396" cy="5676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3F2851E9-C6EE-4F4F-A194-40C6F952B8DF}"/>
              </a:ext>
            </a:extLst>
          </p:cNvPr>
          <p:cNvGraphicFramePr/>
          <p:nvPr>
            <p:extLst>
              <p:ext uri="{D42A27DB-BD31-4B8C-83A1-F6EECF244321}">
                <p14:modId xmlns:p14="http://schemas.microsoft.com/office/powerpoint/2010/main" val="2872097863"/>
              </p:ext>
            </p:extLst>
          </p:nvPr>
        </p:nvGraphicFramePr>
        <p:xfrm>
          <a:off x="443883" y="1074198"/>
          <a:ext cx="11465087" cy="50641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717085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7F9D27-7EE6-4DDD-961F-EB19614E2317}"/>
              </a:ext>
            </a:extLst>
          </p:cNvPr>
          <p:cNvSpPr>
            <a:spLocks noGrp="1"/>
          </p:cNvSpPr>
          <p:nvPr>
            <p:ph type="title"/>
          </p:nvPr>
        </p:nvSpPr>
        <p:spPr/>
        <p:txBody>
          <a:bodyPr/>
          <a:lstStyle/>
          <a:p>
            <a:r>
              <a:rPr lang="en-US"/>
              <a:t>Goal</a:t>
            </a:r>
          </a:p>
        </p:txBody>
      </p:sp>
      <p:sp>
        <p:nvSpPr>
          <p:cNvPr id="2" name="Text Placeholder 1">
            <a:extLst>
              <a:ext uri="{FF2B5EF4-FFF2-40B4-BE49-F238E27FC236}">
                <a16:creationId xmlns:a16="http://schemas.microsoft.com/office/drawing/2014/main" id="{9BD9978A-3FD7-4F46-9A45-85BD8C9CE3C1}"/>
              </a:ext>
            </a:extLst>
          </p:cNvPr>
          <p:cNvSpPr>
            <a:spLocks noGrp="1"/>
          </p:cNvSpPr>
          <p:nvPr>
            <p:ph type="body" sz="quarter" idx="4294967295"/>
          </p:nvPr>
        </p:nvSpPr>
        <p:spPr>
          <a:xfrm>
            <a:off x="269240" y="2048597"/>
            <a:ext cx="11652250" cy="2355850"/>
          </a:xfrm>
        </p:spPr>
        <p:txBody>
          <a:bodyPr/>
          <a:lstStyle/>
          <a:p>
            <a:pPr marL="0" indent="0" algn="ctr">
              <a:buNone/>
            </a:pPr>
            <a:r>
              <a:rPr lang="en-US"/>
              <a:t>The </a:t>
            </a:r>
            <a:r>
              <a:rPr lang="en-US" b="1"/>
              <a:t>goal</a:t>
            </a:r>
            <a:r>
              <a:rPr lang="en-US"/>
              <a:t> with </a:t>
            </a:r>
            <a:r>
              <a:rPr lang="en-US" b="1"/>
              <a:t>chaos</a:t>
            </a:r>
            <a:r>
              <a:rPr lang="en-US"/>
              <a:t> engineering is to verify that the </a:t>
            </a:r>
            <a:r>
              <a:rPr lang="en-US" b="1">
                <a:solidFill>
                  <a:schemeClr val="accent6"/>
                </a:solidFill>
              </a:rPr>
              <a:t>system</a:t>
            </a:r>
            <a:r>
              <a:rPr lang="en-US"/>
              <a:t> will behave as expected during adverse conditions, and in case it won’t, to learn what steps can be taken to make it </a:t>
            </a:r>
            <a:r>
              <a:rPr lang="en-US" b="1"/>
              <a:t>more resilient</a:t>
            </a:r>
            <a:r>
              <a:rPr lang="en-US"/>
              <a:t>.</a:t>
            </a:r>
          </a:p>
        </p:txBody>
      </p:sp>
    </p:spTree>
    <p:extLst>
      <p:ext uri="{BB962C8B-B14F-4D97-AF65-F5344CB8AC3E}">
        <p14:creationId xmlns:p14="http://schemas.microsoft.com/office/powerpoint/2010/main" val="1003811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Intro to k8s</a:t>
            </a:r>
          </a:p>
        </p:txBody>
      </p:sp>
    </p:spTree>
    <p:extLst>
      <p:ext uri="{BB962C8B-B14F-4D97-AF65-F5344CB8AC3E}">
        <p14:creationId xmlns:p14="http://schemas.microsoft.com/office/powerpoint/2010/main" val="3061831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259F78-475F-4CD4-AD20-B82E967C95D6}"/>
              </a:ext>
            </a:extLst>
          </p:cNvPr>
          <p:cNvSpPr>
            <a:spLocks noGrp="1"/>
          </p:cNvSpPr>
          <p:nvPr>
            <p:ph type="title" idx="4294967295"/>
          </p:nvPr>
        </p:nvSpPr>
        <p:spPr>
          <a:xfrm>
            <a:off x="536575" y="288925"/>
            <a:ext cx="11655425" cy="900113"/>
          </a:xfrm>
        </p:spPr>
        <p:txBody>
          <a:bodyPr/>
          <a:lstStyle/>
          <a:p>
            <a:r>
              <a:rPr lang="en-US"/>
              <a:t>What does </a:t>
            </a:r>
            <a:r>
              <a:rPr lang="en-US" err="1"/>
              <a:t>kubernetes</a:t>
            </a:r>
            <a:r>
              <a:rPr lang="en-US"/>
              <a:t> do?</a:t>
            </a:r>
            <a:endParaRPr lang="es-ES"/>
          </a:p>
        </p:txBody>
      </p:sp>
      <p:sp>
        <p:nvSpPr>
          <p:cNvPr id="6" name="Rectangle 5">
            <a:extLst>
              <a:ext uri="{FF2B5EF4-FFF2-40B4-BE49-F238E27FC236}">
                <a16:creationId xmlns:a16="http://schemas.microsoft.com/office/drawing/2014/main" id="{BC307A98-1076-4444-A1AF-62183CADCBD0}"/>
              </a:ext>
            </a:extLst>
          </p:cNvPr>
          <p:cNvSpPr/>
          <p:nvPr/>
        </p:nvSpPr>
        <p:spPr>
          <a:xfrm>
            <a:off x="1292268" y="2215774"/>
            <a:ext cx="9607463" cy="1569660"/>
          </a:xfrm>
          <a:prstGeom prst="rect">
            <a:avLst/>
          </a:prstGeom>
        </p:spPr>
        <p:txBody>
          <a:bodyPr wrap="square">
            <a:spAutoFit/>
          </a:bodyPr>
          <a:lstStyle/>
          <a:p>
            <a:pPr algn="ctr"/>
            <a:r>
              <a:rPr lang="en-US" sz="3200">
                <a:latin typeface="+mj-lt"/>
              </a:rPr>
              <a:t>Kubernetes (K8s) is an open-source system for automating deployment, scaling, and management of containerized applications.</a:t>
            </a:r>
            <a:endParaRPr lang="es-ES" sz="3200">
              <a:latin typeface="+mj-lt"/>
            </a:endParaRPr>
          </a:p>
        </p:txBody>
      </p:sp>
    </p:spTree>
    <p:extLst>
      <p:ext uri="{BB962C8B-B14F-4D97-AF65-F5344CB8AC3E}">
        <p14:creationId xmlns:p14="http://schemas.microsoft.com/office/powerpoint/2010/main" val="27264204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392D9B-6691-4164-B469-656B67092621}"/>
              </a:ext>
            </a:extLst>
          </p:cNvPr>
          <p:cNvSpPr>
            <a:spLocks noGrp="1"/>
          </p:cNvSpPr>
          <p:nvPr>
            <p:ph type="title" idx="4294967295"/>
          </p:nvPr>
        </p:nvSpPr>
        <p:spPr>
          <a:xfrm>
            <a:off x="536575" y="288925"/>
            <a:ext cx="11655425" cy="900113"/>
          </a:xfrm>
        </p:spPr>
        <p:txBody>
          <a:bodyPr/>
          <a:lstStyle/>
          <a:p>
            <a:r>
              <a:rPr lang="es-ES" err="1"/>
              <a:t>What</a:t>
            </a:r>
            <a:r>
              <a:rPr lang="es-ES"/>
              <a:t> </a:t>
            </a:r>
            <a:r>
              <a:rPr lang="es-ES" err="1"/>
              <a:t>does</a:t>
            </a:r>
            <a:r>
              <a:rPr lang="es-ES"/>
              <a:t> </a:t>
            </a:r>
            <a:r>
              <a:rPr lang="es-ES" err="1"/>
              <a:t>kubernetes</a:t>
            </a:r>
            <a:r>
              <a:rPr lang="es-ES"/>
              <a:t> do?</a:t>
            </a:r>
          </a:p>
        </p:txBody>
      </p:sp>
      <p:graphicFrame>
        <p:nvGraphicFramePr>
          <p:cNvPr id="7" name="Diagram 6">
            <a:extLst>
              <a:ext uri="{FF2B5EF4-FFF2-40B4-BE49-F238E27FC236}">
                <a16:creationId xmlns:a16="http://schemas.microsoft.com/office/drawing/2014/main" id="{96B6D656-C483-48E6-AEA2-14519A01B525}"/>
              </a:ext>
            </a:extLst>
          </p:cNvPr>
          <p:cNvGraphicFramePr/>
          <p:nvPr>
            <p:extLst>
              <p:ext uri="{D42A27DB-BD31-4B8C-83A1-F6EECF244321}">
                <p14:modId xmlns:p14="http://schemas.microsoft.com/office/powerpoint/2010/main" val="751210612"/>
              </p:ext>
            </p:extLst>
          </p:nvPr>
        </p:nvGraphicFramePr>
        <p:xfrm>
          <a:off x="536575" y="1328057"/>
          <a:ext cx="11350625"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516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392D9B-6691-4164-B469-656B67092621}"/>
              </a:ext>
            </a:extLst>
          </p:cNvPr>
          <p:cNvSpPr>
            <a:spLocks noGrp="1"/>
          </p:cNvSpPr>
          <p:nvPr>
            <p:ph type="title" idx="4294967295"/>
          </p:nvPr>
        </p:nvSpPr>
        <p:spPr>
          <a:xfrm>
            <a:off x="536575" y="288925"/>
            <a:ext cx="11655425" cy="900113"/>
          </a:xfrm>
        </p:spPr>
        <p:txBody>
          <a:bodyPr/>
          <a:lstStyle/>
          <a:p>
            <a:r>
              <a:rPr lang="es-ES" err="1"/>
              <a:t>What</a:t>
            </a:r>
            <a:r>
              <a:rPr lang="es-ES"/>
              <a:t> </a:t>
            </a:r>
            <a:r>
              <a:rPr lang="es-ES" err="1"/>
              <a:t>doesn’t</a:t>
            </a:r>
            <a:r>
              <a:rPr lang="es-ES"/>
              <a:t> </a:t>
            </a:r>
            <a:r>
              <a:rPr lang="es-ES" err="1"/>
              <a:t>kubernetes</a:t>
            </a:r>
            <a:r>
              <a:rPr lang="es-ES"/>
              <a:t> do?</a:t>
            </a:r>
          </a:p>
        </p:txBody>
      </p:sp>
      <p:graphicFrame>
        <p:nvGraphicFramePr>
          <p:cNvPr id="7" name="Diagram 6">
            <a:extLst>
              <a:ext uri="{FF2B5EF4-FFF2-40B4-BE49-F238E27FC236}">
                <a16:creationId xmlns:a16="http://schemas.microsoft.com/office/drawing/2014/main" id="{96B6D656-C483-48E6-AEA2-14519A01B525}"/>
              </a:ext>
            </a:extLst>
          </p:cNvPr>
          <p:cNvGraphicFramePr/>
          <p:nvPr>
            <p:extLst>
              <p:ext uri="{D42A27DB-BD31-4B8C-83A1-F6EECF244321}">
                <p14:modId xmlns:p14="http://schemas.microsoft.com/office/powerpoint/2010/main" val="1759050609"/>
              </p:ext>
            </p:extLst>
          </p:nvPr>
        </p:nvGraphicFramePr>
        <p:xfrm>
          <a:off x="536575" y="1328057"/>
          <a:ext cx="11350625"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57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F0387AE-9E92-41AC-96E3-ACE8B6BF4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663" y="2956142"/>
            <a:ext cx="6476407" cy="2858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A2E448-24BB-470F-9400-867DF5C5F4CC}"/>
              </a:ext>
            </a:extLst>
          </p:cNvPr>
          <p:cNvSpPr>
            <a:spLocks noGrp="1"/>
          </p:cNvSpPr>
          <p:nvPr>
            <p:ph type="title"/>
          </p:nvPr>
        </p:nvSpPr>
        <p:spPr/>
        <p:txBody>
          <a:bodyPr/>
          <a:lstStyle/>
          <a:p>
            <a:r>
              <a:rPr lang="en-US"/>
              <a:t>Kubernetes Objects</a:t>
            </a:r>
            <a:br>
              <a:rPr lang="en-US"/>
            </a:br>
            <a:endParaRPr lang="en-US"/>
          </a:p>
        </p:txBody>
      </p:sp>
      <p:sp>
        <p:nvSpPr>
          <p:cNvPr id="3" name="Text Placeholder 2">
            <a:extLst>
              <a:ext uri="{FF2B5EF4-FFF2-40B4-BE49-F238E27FC236}">
                <a16:creationId xmlns:a16="http://schemas.microsoft.com/office/drawing/2014/main" id="{3AB2B2E3-57BD-41D4-A6D5-49992C793980}"/>
              </a:ext>
            </a:extLst>
          </p:cNvPr>
          <p:cNvSpPr>
            <a:spLocks noGrp="1"/>
          </p:cNvSpPr>
          <p:nvPr>
            <p:ph type="body" sz="quarter" idx="10"/>
          </p:nvPr>
        </p:nvSpPr>
        <p:spPr>
          <a:xfrm>
            <a:off x="269239" y="1189177"/>
            <a:ext cx="11653523" cy="683264"/>
          </a:xfrm>
        </p:spPr>
        <p:txBody>
          <a:bodyPr/>
          <a:lstStyle/>
          <a:p>
            <a:pPr marL="0" indent="0">
              <a:buNone/>
            </a:pPr>
            <a:r>
              <a:rPr lang="en-US" sz="1800"/>
              <a:t>Kubernetes defines a set of building blocks ("primitives"), which collectively provide mechanisms that deploy, maintain, and scale applications based on CPU, memory or custom metrics</a:t>
            </a:r>
          </a:p>
        </p:txBody>
      </p:sp>
      <p:sp>
        <p:nvSpPr>
          <p:cNvPr id="5" name="Text Placeholder 2">
            <a:extLst>
              <a:ext uri="{FF2B5EF4-FFF2-40B4-BE49-F238E27FC236}">
                <a16:creationId xmlns:a16="http://schemas.microsoft.com/office/drawing/2014/main" id="{A00D401F-70CB-49AD-87C7-E60773067498}"/>
              </a:ext>
            </a:extLst>
          </p:cNvPr>
          <p:cNvSpPr txBox="1">
            <a:spLocks/>
          </p:cNvSpPr>
          <p:nvPr/>
        </p:nvSpPr>
        <p:spPr>
          <a:xfrm>
            <a:off x="269240" y="2431342"/>
            <a:ext cx="4027188" cy="19574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t>Pods</a:t>
            </a:r>
          </a:p>
          <a:p>
            <a:r>
              <a:rPr lang="en-US" sz="1800"/>
              <a:t>Replica sets</a:t>
            </a:r>
          </a:p>
          <a:p>
            <a:r>
              <a:rPr lang="en-US" sz="1800"/>
              <a:t>Services</a:t>
            </a:r>
          </a:p>
          <a:p>
            <a:r>
              <a:rPr lang="en-US" sz="1800"/>
              <a:t>Volumes</a:t>
            </a:r>
          </a:p>
          <a:p>
            <a:r>
              <a:rPr lang="en-US" sz="1800" err="1"/>
              <a:t>NameSpaces</a:t>
            </a:r>
            <a:endParaRPr lang="en-US" sz="1800"/>
          </a:p>
          <a:p>
            <a:r>
              <a:rPr lang="en-US" sz="1800"/>
              <a:t>Stateful Sets</a:t>
            </a:r>
          </a:p>
        </p:txBody>
      </p:sp>
    </p:spTree>
    <p:extLst>
      <p:ext uri="{BB962C8B-B14F-4D97-AF65-F5344CB8AC3E}">
        <p14:creationId xmlns:p14="http://schemas.microsoft.com/office/powerpoint/2010/main" val="2202004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726510" y="1301033"/>
            <a:ext cx="7991605" cy="4323153"/>
          </a:xfrm>
        </p:spPr>
        <p:txBody>
          <a:bodyPr anchor="ctr">
            <a:noAutofit/>
          </a:bodyPr>
          <a:lstStyle/>
          <a:p>
            <a:pPr marL="0" indent="0">
              <a:buNone/>
            </a:pPr>
            <a:r>
              <a:rPr lang="en-US" sz="1800"/>
              <a:t>A </a:t>
            </a:r>
            <a:r>
              <a:rPr lang="en-US" sz="1800" b="1"/>
              <a:t>Kubernetes pod</a:t>
            </a:r>
            <a:r>
              <a:rPr lang="en-US" sz="1800"/>
              <a:t> is a group of containers that are deployed together on the same host. If you frequently deploy single containers, you can generally replace the word "</a:t>
            </a:r>
            <a:r>
              <a:rPr lang="en-US" sz="1800" b="1"/>
              <a:t>pod</a:t>
            </a:r>
            <a:r>
              <a:rPr lang="en-US" sz="1800"/>
              <a:t>" with "container" and accurately understand the concept.</a:t>
            </a:r>
          </a:p>
          <a:p>
            <a:pPr marL="0" indent="0">
              <a:buNone/>
            </a:pPr>
            <a:endParaRPr lang="en-US" sz="1800"/>
          </a:p>
          <a:p>
            <a:pPr marL="0" indent="0">
              <a:buNone/>
            </a:pPr>
            <a:r>
              <a:rPr lang="en-US" sz="1800"/>
              <a:t>Each pod in Kubernetes is assigned a unique Pod IP address within the cluster, which allows applications to use ports without the risk of conflict.</a:t>
            </a:r>
          </a:p>
          <a:p>
            <a:pPr marL="0" indent="0">
              <a:buNone/>
            </a:pPr>
            <a:endParaRPr lang="en-US" sz="1800"/>
          </a:p>
          <a:p>
            <a:pPr marL="0" indent="0">
              <a:buNone/>
            </a:pPr>
            <a:r>
              <a:rPr lang="en-US" sz="1800"/>
              <a:t>An application developer should never use the Pod IP Address though, to reference / invoke a capability in another pod, as Pod IP addresses are ephemeral - the specific pod that they are referencing may be assigned to another Pod IP address on restart. Instead, they should use a reference to a Service, which holds a reference to the target pod at the specific Pod IP Address</a:t>
            </a:r>
            <a:br>
              <a:rPr lang="en-US" sz="1800"/>
            </a:br>
            <a:endParaRPr lang="es-ES" sz="1800"/>
          </a:p>
        </p:txBody>
      </p:sp>
      <p:pic>
        <p:nvPicPr>
          <p:cNvPr id="10242" name="Picture 2" descr="https://github.com/kubernetes/community/raw/master/icons/png/resources/labeled/pod-128.png">
            <a:extLst>
              <a:ext uri="{FF2B5EF4-FFF2-40B4-BE49-F238E27FC236}">
                <a16:creationId xmlns:a16="http://schemas.microsoft.com/office/drawing/2014/main" id="{EF6062F7-4ACE-4E93-86C3-37DA926BFA6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61" r="-4" b="-4"/>
          <a:stretch/>
        </p:blipFill>
        <p:spPr bwMode="auto">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417DE33-92C9-4DCD-BF2A-0A80CBB20EF1}"/>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a:t>Pod</a:t>
            </a:r>
          </a:p>
        </p:txBody>
      </p:sp>
    </p:spTree>
    <p:extLst>
      <p:ext uri="{BB962C8B-B14F-4D97-AF65-F5344CB8AC3E}">
        <p14:creationId xmlns:p14="http://schemas.microsoft.com/office/powerpoint/2010/main" val="15909068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A1980-5616-485A-9CE1-AD16A069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53" y="374201"/>
            <a:ext cx="3240000" cy="1334475"/>
          </a:xfrm>
          <a:prstGeom prst="rect">
            <a:avLst/>
          </a:prstGeom>
        </p:spPr>
      </p:pic>
      <p:pic>
        <p:nvPicPr>
          <p:cNvPr id="9" name="Picture 8">
            <a:extLst>
              <a:ext uri="{FF2B5EF4-FFF2-40B4-BE49-F238E27FC236}">
                <a16:creationId xmlns:a16="http://schemas.microsoft.com/office/drawing/2014/main" id="{0385F8FD-3F09-4034-AFC7-E5F2F9E1D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9" y="501690"/>
            <a:ext cx="3240000" cy="1073737"/>
          </a:xfrm>
          <a:prstGeom prst="rect">
            <a:avLst/>
          </a:prstGeom>
        </p:spPr>
      </p:pic>
      <p:pic>
        <p:nvPicPr>
          <p:cNvPr id="11" name="Picture 10">
            <a:extLst>
              <a:ext uri="{FF2B5EF4-FFF2-40B4-BE49-F238E27FC236}">
                <a16:creationId xmlns:a16="http://schemas.microsoft.com/office/drawing/2014/main" id="{832417A3-33E2-4F49-A89D-9A37E1FD9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913" y="5170988"/>
            <a:ext cx="1440000" cy="1440000"/>
          </a:xfrm>
          <a:prstGeom prst="rect">
            <a:avLst/>
          </a:prstGeom>
        </p:spPr>
      </p:pic>
      <p:pic>
        <p:nvPicPr>
          <p:cNvPr id="13" name="Picture 12">
            <a:extLst>
              <a:ext uri="{FF2B5EF4-FFF2-40B4-BE49-F238E27FC236}">
                <a16:creationId xmlns:a16="http://schemas.microsoft.com/office/drawing/2014/main" id="{27DC3314-0AC3-4AFE-A4FA-4E02A6ABEC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6958" y="811782"/>
            <a:ext cx="3240000" cy="453552"/>
          </a:xfrm>
          <a:prstGeom prst="rect">
            <a:avLst/>
          </a:prstGeom>
        </p:spPr>
      </p:pic>
      <p:pic>
        <p:nvPicPr>
          <p:cNvPr id="15" name="Picture 14">
            <a:extLst>
              <a:ext uri="{FF2B5EF4-FFF2-40B4-BE49-F238E27FC236}">
                <a16:creationId xmlns:a16="http://schemas.microsoft.com/office/drawing/2014/main" id="{122CE1AE-08EE-48CA-BB7C-4FA246BEEC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670" y="1138678"/>
            <a:ext cx="3240000" cy="3240000"/>
          </a:xfrm>
          <a:prstGeom prst="rect">
            <a:avLst/>
          </a:prstGeom>
        </p:spPr>
      </p:pic>
      <p:pic>
        <p:nvPicPr>
          <p:cNvPr id="17" name="Picture 16">
            <a:extLst>
              <a:ext uri="{FF2B5EF4-FFF2-40B4-BE49-F238E27FC236}">
                <a16:creationId xmlns:a16="http://schemas.microsoft.com/office/drawing/2014/main" id="{87BF65CF-3EE3-43E9-8229-9054EF38DC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82432" y="2258663"/>
            <a:ext cx="3240000" cy="1343954"/>
          </a:xfrm>
          <a:prstGeom prst="rect">
            <a:avLst/>
          </a:prstGeom>
        </p:spPr>
      </p:pic>
      <p:pic>
        <p:nvPicPr>
          <p:cNvPr id="19" name="Picture 18">
            <a:extLst>
              <a:ext uri="{FF2B5EF4-FFF2-40B4-BE49-F238E27FC236}">
                <a16:creationId xmlns:a16="http://schemas.microsoft.com/office/drawing/2014/main" id="{820A6C4E-919C-4CCE-905C-6DC982DC34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913" y="2052600"/>
            <a:ext cx="1620000" cy="1756080"/>
          </a:xfrm>
          <a:prstGeom prst="rect">
            <a:avLst/>
          </a:prstGeom>
        </p:spPr>
      </p:pic>
      <p:pic>
        <p:nvPicPr>
          <p:cNvPr id="23" name="Picture 22">
            <a:extLst>
              <a:ext uri="{FF2B5EF4-FFF2-40B4-BE49-F238E27FC236}">
                <a16:creationId xmlns:a16="http://schemas.microsoft.com/office/drawing/2014/main" id="{185872FD-4E19-4CDD-AAF9-4592E3E50B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14913" y="4009957"/>
            <a:ext cx="3240000" cy="1159110"/>
          </a:xfrm>
          <a:prstGeom prst="rect">
            <a:avLst/>
          </a:prstGeom>
        </p:spPr>
      </p:pic>
      <p:pic>
        <p:nvPicPr>
          <p:cNvPr id="27" name="Picture 26">
            <a:extLst>
              <a:ext uri="{FF2B5EF4-FFF2-40B4-BE49-F238E27FC236}">
                <a16:creationId xmlns:a16="http://schemas.microsoft.com/office/drawing/2014/main" id="{0F3190B1-6274-47EB-8330-2BFA7F35A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670" y="4118812"/>
            <a:ext cx="3600000" cy="941400"/>
          </a:xfrm>
          <a:prstGeom prst="rect">
            <a:avLst/>
          </a:prstGeom>
        </p:spPr>
      </p:pic>
      <p:pic>
        <p:nvPicPr>
          <p:cNvPr id="31" name="Picture 30">
            <a:extLst>
              <a:ext uri="{FF2B5EF4-FFF2-40B4-BE49-F238E27FC236}">
                <a16:creationId xmlns:a16="http://schemas.microsoft.com/office/drawing/2014/main" id="{031F0B12-5541-4374-9BBC-29D2BCC814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82432" y="4282734"/>
            <a:ext cx="3240000" cy="613555"/>
          </a:xfrm>
          <a:prstGeom prst="rect">
            <a:avLst/>
          </a:prstGeom>
        </p:spPr>
      </p:pic>
    </p:spTree>
    <p:extLst>
      <p:ext uri="{BB962C8B-B14F-4D97-AF65-F5344CB8AC3E}">
        <p14:creationId xmlns:p14="http://schemas.microsoft.com/office/powerpoint/2010/main" val="4775044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363255" y="1703387"/>
            <a:ext cx="6467475" cy="3451225"/>
          </a:xfrm>
        </p:spPr>
        <p:txBody>
          <a:bodyPr vert="horz" wrap="square" lIns="121920" tIns="60960" rIns="121920" bIns="60960" rtlCol="0" anchor="ctr">
            <a:normAutofit/>
          </a:bodyPr>
          <a:lstStyle/>
          <a:p>
            <a:pPr marL="31353" indent="0" defTabSz="1219170">
              <a:buNone/>
            </a:pPr>
            <a:r>
              <a:rPr lang="en-US" sz="2400"/>
              <a:t>A </a:t>
            </a:r>
            <a:r>
              <a:rPr lang="en-US" sz="2400" err="1"/>
              <a:t>ReplicaSet’s</a:t>
            </a:r>
            <a:r>
              <a:rPr lang="en-US" sz="2400"/>
              <a:t> purpose is to maintain a stable set of replica Pods running at any given time. As such, it is often used to guarantee the availability of a specified number of identical Pods.</a:t>
            </a:r>
          </a:p>
          <a:p>
            <a:pPr marL="0" indent="0" defTabSz="1219170">
              <a:buNone/>
            </a:pPr>
            <a:br>
              <a:rPr lang="en-US" sz="2400"/>
            </a:br>
            <a:endParaRPr lang="en-US" sz="2400"/>
          </a:p>
        </p:txBody>
      </p:sp>
      <p:pic>
        <p:nvPicPr>
          <p:cNvPr id="9218" name="Picture 2" descr="https://github.com/kubernetes/community/raw/master/icons/png/resources/labeled/rs-128.png">
            <a:extLst>
              <a:ext uri="{FF2B5EF4-FFF2-40B4-BE49-F238E27FC236}">
                <a16:creationId xmlns:a16="http://schemas.microsoft.com/office/drawing/2014/main" id="{CFE3ADF0-59C8-475B-93C7-81FA56C0C9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13986" y="2857501"/>
            <a:ext cx="1142999"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B8910A3-EE83-44B8-9AD1-1E834B2B4BFF}"/>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Replicaset</a:t>
            </a:r>
            <a:endParaRPr lang="es-ES"/>
          </a:p>
        </p:txBody>
      </p:sp>
    </p:spTree>
    <p:extLst>
      <p:ext uri="{BB962C8B-B14F-4D97-AF65-F5344CB8AC3E}">
        <p14:creationId xmlns:p14="http://schemas.microsoft.com/office/powerpoint/2010/main" val="12407252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363255" y="1703387"/>
            <a:ext cx="8079287" cy="3451225"/>
          </a:xfrm>
        </p:spPr>
        <p:txBody>
          <a:bodyPr vert="horz" wrap="square" lIns="121920" tIns="60960" rIns="121920" bIns="60960" rtlCol="0" anchor="ctr">
            <a:noAutofit/>
          </a:bodyPr>
          <a:lstStyle/>
          <a:p>
            <a:pPr marL="0" indent="0" defTabSz="1219170">
              <a:buNone/>
            </a:pPr>
            <a:r>
              <a:rPr lang="en-US" sz="2400"/>
              <a:t>A Kubernetes service is a set of pods that work together, such as one tier of a multi-tier application. The set of pods that constitute a service are defined by a label selector. Kubernetes provides two modes of service discovery, using environmental variables or using Kubernetes DNS. Service discovery assigns a stable IP address and DNS name to the service, and load balances traffic</a:t>
            </a:r>
          </a:p>
          <a:p>
            <a:pPr marL="0" indent="0" defTabSz="1219170">
              <a:buNone/>
            </a:pPr>
            <a:endParaRPr lang="en-US" sz="2400"/>
          </a:p>
          <a:p>
            <a:pPr marL="0" indent="0" defTabSz="1219170">
              <a:buNone/>
            </a:pPr>
            <a:r>
              <a:rPr lang="en-US" sz="2400"/>
              <a:t>By default a service is exposed inside a cluster, but a service can also be exposed outside a cluster</a:t>
            </a:r>
            <a:br>
              <a:rPr lang="en-US" sz="2400"/>
            </a:br>
            <a:endParaRPr lang="en-US" sz="2400"/>
          </a:p>
        </p:txBody>
      </p:sp>
      <p:sp>
        <p:nvSpPr>
          <p:cNvPr id="5" name="Title 4">
            <a:extLst>
              <a:ext uri="{FF2B5EF4-FFF2-40B4-BE49-F238E27FC236}">
                <a16:creationId xmlns:a16="http://schemas.microsoft.com/office/drawing/2014/main" id="{7B8910A3-EE83-44B8-9AD1-1E834B2B4BFF}"/>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Service</a:t>
            </a:r>
            <a:endParaRPr lang="es-ES"/>
          </a:p>
        </p:txBody>
      </p:sp>
      <p:pic>
        <p:nvPicPr>
          <p:cNvPr id="4098" name="Picture 2">
            <a:extLst>
              <a:ext uri="{FF2B5EF4-FFF2-40B4-BE49-F238E27FC236}">
                <a16:creationId xmlns:a16="http://schemas.microsoft.com/office/drawing/2014/main" id="{66F32AC1-4436-4A0E-B8DE-2B3AFCDCC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5978" y="244361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449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363255" y="1703387"/>
            <a:ext cx="8818323" cy="3451225"/>
          </a:xfrm>
        </p:spPr>
        <p:txBody>
          <a:bodyPr vert="horz" wrap="square" lIns="121920" tIns="60960" rIns="121920" bIns="60960" rtlCol="0" anchor="ctr">
            <a:noAutofit/>
          </a:bodyPr>
          <a:lstStyle/>
          <a:p>
            <a:pPr marL="0" indent="0" defTabSz="1219170">
              <a:buNone/>
            </a:pPr>
            <a:r>
              <a:rPr lang="en-US" sz="2400"/>
              <a:t>A Kubernetes Volume provides persistent storage that exists for the lifetime of the pod itself. </a:t>
            </a:r>
          </a:p>
          <a:p>
            <a:pPr marL="0" indent="0" defTabSz="1219170">
              <a:buNone/>
            </a:pPr>
            <a:r>
              <a:rPr lang="en-US" sz="2400"/>
              <a:t>This storage can also be used as shared disk space for containers within the pod. </a:t>
            </a:r>
          </a:p>
          <a:p>
            <a:pPr marL="0" indent="0" defTabSz="1219170">
              <a:buNone/>
            </a:pPr>
            <a:r>
              <a:rPr lang="en-US" sz="2400"/>
              <a:t>Volumes are mounted at specific mount points within the container, which are defined by the pod configuration, and cannot mount onto other volumes or link to other volumes. The same volume can be mounted at different points in the filesystem tree by different containers.</a:t>
            </a:r>
          </a:p>
        </p:txBody>
      </p:sp>
      <p:sp>
        <p:nvSpPr>
          <p:cNvPr id="5" name="Title 4">
            <a:extLst>
              <a:ext uri="{FF2B5EF4-FFF2-40B4-BE49-F238E27FC236}">
                <a16:creationId xmlns:a16="http://schemas.microsoft.com/office/drawing/2014/main" id="{7B8910A3-EE83-44B8-9AD1-1E834B2B4BFF}"/>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Volumes</a:t>
            </a:r>
            <a:endParaRPr lang="es-ES"/>
          </a:p>
        </p:txBody>
      </p:sp>
      <p:pic>
        <p:nvPicPr>
          <p:cNvPr id="5124" name="Picture 4">
            <a:extLst>
              <a:ext uri="{FF2B5EF4-FFF2-40B4-BE49-F238E27FC236}">
                <a16:creationId xmlns:a16="http://schemas.microsoft.com/office/drawing/2014/main" id="{BFEDDBDE-5088-49EC-93E4-787245FE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608" y="23308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52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363255" y="1703387"/>
            <a:ext cx="8818323" cy="3451225"/>
          </a:xfrm>
        </p:spPr>
        <p:txBody>
          <a:bodyPr vert="horz" wrap="square" lIns="121920" tIns="60960" rIns="121920" bIns="60960" rtlCol="0" anchor="ctr">
            <a:noAutofit/>
          </a:bodyPr>
          <a:lstStyle/>
          <a:p>
            <a:pPr marL="0" indent="0" defTabSz="1219170">
              <a:buNone/>
            </a:pPr>
            <a:r>
              <a:rPr lang="en-US" sz="2400"/>
              <a:t>Kubernetes provides a partitioning of the resources it manages into non-overlapping sets called namespaces. </a:t>
            </a:r>
          </a:p>
          <a:p>
            <a:pPr marL="0" indent="0" defTabSz="1219170">
              <a:buNone/>
            </a:pPr>
            <a:r>
              <a:rPr lang="en-US" sz="2400"/>
              <a:t>They are intended for use in environments with many users spread across multiple teams, or projects, or even separating environments like development, test, and production.</a:t>
            </a:r>
          </a:p>
        </p:txBody>
      </p:sp>
      <p:sp>
        <p:nvSpPr>
          <p:cNvPr id="5" name="Title 4">
            <a:extLst>
              <a:ext uri="{FF2B5EF4-FFF2-40B4-BE49-F238E27FC236}">
                <a16:creationId xmlns:a16="http://schemas.microsoft.com/office/drawing/2014/main" id="{7B8910A3-EE83-44B8-9AD1-1E834B2B4BFF}"/>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NameSpaces</a:t>
            </a:r>
            <a:endParaRPr lang="es-ES"/>
          </a:p>
        </p:txBody>
      </p:sp>
      <p:pic>
        <p:nvPicPr>
          <p:cNvPr id="6146" name="Picture 2">
            <a:extLst>
              <a:ext uri="{FF2B5EF4-FFF2-40B4-BE49-F238E27FC236}">
                <a16:creationId xmlns:a16="http://schemas.microsoft.com/office/drawing/2014/main" id="{E7A35EF4-ADB9-40F0-9875-152524D6B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9129" y="263150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071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363255" y="1703387"/>
            <a:ext cx="8818323" cy="3451225"/>
          </a:xfrm>
        </p:spPr>
        <p:txBody>
          <a:bodyPr vert="horz" wrap="square" lIns="121920" tIns="60960" rIns="121920" bIns="60960" rtlCol="0" anchor="ctr">
            <a:noAutofit/>
          </a:bodyPr>
          <a:lstStyle/>
          <a:p>
            <a:pPr marL="0" indent="0" defTabSz="1219170">
              <a:buNone/>
            </a:pPr>
            <a:r>
              <a:rPr lang="en-US" sz="2400"/>
              <a:t>It is very easy to address the scaling of stateless applications: one simply adds more running pods—which is something that Kubernetes does very well. </a:t>
            </a:r>
          </a:p>
          <a:p>
            <a:pPr marL="0" indent="0" defTabSz="1219170">
              <a:buNone/>
            </a:pPr>
            <a:r>
              <a:rPr lang="en-US" sz="2400"/>
              <a:t>Stateful workloads are much harder, because the state needs to be preserved if a pod is restarted, and if the application is scaled up or down, then the state may need to be redistributed. </a:t>
            </a:r>
          </a:p>
          <a:p>
            <a:pPr marL="0" indent="0" defTabSz="1219170">
              <a:buNone/>
            </a:pPr>
            <a:r>
              <a:rPr lang="en-US" sz="2400"/>
              <a:t>Databases are an example of stateful workloads. When run in high-availability mode, many databases come with the notion of a primary instance and a secondary instance(s).</a:t>
            </a:r>
          </a:p>
        </p:txBody>
      </p:sp>
      <p:sp>
        <p:nvSpPr>
          <p:cNvPr id="5" name="Title 4">
            <a:extLst>
              <a:ext uri="{FF2B5EF4-FFF2-40B4-BE49-F238E27FC236}">
                <a16:creationId xmlns:a16="http://schemas.microsoft.com/office/drawing/2014/main" id="{7B8910A3-EE83-44B8-9AD1-1E834B2B4BFF}"/>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StatefulSets</a:t>
            </a:r>
            <a:endParaRPr lang="es-ES"/>
          </a:p>
        </p:txBody>
      </p:sp>
      <p:pic>
        <p:nvPicPr>
          <p:cNvPr id="7170" name="Picture 2">
            <a:extLst>
              <a:ext uri="{FF2B5EF4-FFF2-40B4-BE49-F238E27FC236}">
                <a16:creationId xmlns:a16="http://schemas.microsoft.com/office/drawing/2014/main" id="{DABCA24F-9785-4D2D-B96B-1F83D32E4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4181" y="281939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812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0" y="1952625"/>
            <a:ext cx="3605213" cy="4421188"/>
          </a:xfrm>
        </p:spPr>
        <p:txBody>
          <a:bodyPr anchor="ctr">
            <a:normAutofit/>
          </a:bodyPr>
          <a:lstStyle/>
          <a:p>
            <a:r>
              <a:rPr lang="en-US" sz="2400" err="1"/>
              <a:t>kube</a:t>
            </a:r>
            <a:r>
              <a:rPr lang="en-US" sz="2400"/>
              <a:t>-proxy is responsible for watching client requests to some </a:t>
            </a:r>
            <a:r>
              <a:rPr lang="en-US" sz="2400" err="1"/>
              <a:t>IP:port</a:t>
            </a:r>
            <a:r>
              <a:rPr lang="en-US" sz="2400"/>
              <a:t>  and forwarding/proxying them to the corresponding service/application on the private network. </a:t>
            </a:r>
            <a:br>
              <a:rPr lang="en-US" sz="2400"/>
            </a:br>
            <a:endParaRPr lang="es-ES" sz="2400"/>
          </a:p>
        </p:txBody>
      </p:sp>
      <p:pic>
        <p:nvPicPr>
          <p:cNvPr id="1026" name="Picture 2" descr="Kube-proxy userspace mode">
            <a:extLst>
              <a:ext uri="{FF2B5EF4-FFF2-40B4-BE49-F238E27FC236}">
                <a16:creationId xmlns:a16="http://schemas.microsoft.com/office/drawing/2014/main" id="{FE0FB027-586B-4853-8AAC-FB9BE93FB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679" y="828311"/>
            <a:ext cx="4447879" cy="5544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kubernetes/community/raw/master/icons/png/resources/labeled/svc-128.png">
            <a:extLst>
              <a:ext uri="{FF2B5EF4-FFF2-40B4-BE49-F238E27FC236}">
                <a16:creationId xmlns:a16="http://schemas.microsoft.com/office/drawing/2014/main" id="{87728A42-5204-4B84-9EF5-ED0299719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387" y="2537555"/>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B3D2B5E2-F963-46CD-B92C-1128BC0B7FB8}"/>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err="1"/>
              <a:t>Kube</a:t>
            </a:r>
            <a:r>
              <a:rPr lang="es-ES"/>
              <a:t>-proxy</a:t>
            </a:r>
          </a:p>
        </p:txBody>
      </p:sp>
    </p:spTree>
    <p:extLst>
      <p:ext uri="{BB962C8B-B14F-4D97-AF65-F5344CB8AC3E}">
        <p14:creationId xmlns:p14="http://schemas.microsoft.com/office/powerpoint/2010/main" val="12752564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155575"/>
            <a:ext cx="10515600" cy="1325563"/>
          </a:xfrm>
        </p:spPr>
        <p:txBody>
          <a:bodyPr>
            <a:normAutofit/>
          </a:bodyPr>
          <a:lstStyle/>
          <a:p>
            <a:r>
              <a:rPr lang="en-US">
                <a:sym typeface="Open Sans"/>
              </a:rPr>
              <a:t>K8’s Replica set/pod example</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45056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4659118"/>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090950"/>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090951"/>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52278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522784"/>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5056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4659118"/>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090950"/>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090951"/>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52278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522784"/>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5056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4659118"/>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090950"/>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090951"/>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52278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522784"/>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038879"/>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5</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605239"/>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1787026"/>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218859"/>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21886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265069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265069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5056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4659118"/>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090950"/>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090951"/>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52278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522784"/>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5056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4659118"/>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090950"/>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090951"/>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522783"/>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522784"/>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245350"/>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101726"/>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3855364"/>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2998988"/>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130952"/>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pic>
        <p:nvPicPr>
          <p:cNvPr id="3074" name="Picture 2" descr="pod-128.png">
            <a:extLst>
              <a:ext uri="{FF2B5EF4-FFF2-40B4-BE49-F238E27FC236}">
                <a16:creationId xmlns:a16="http://schemas.microsoft.com/office/drawing/2014/main" id="{977845EC-C005-44ED-A785-C05A96A133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479" y="5781625"/>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pod-128.png">
            <a:extLst>
              <a:ext uri="{FF2B5EF4-FFF2-40B4-BE49-F238E27FC236}">
                <a16:creationId xmlns:a16="http://schemas.microsoft.com/office/drawing/2014/main" id="{24247526-DEEF-46F2-8C25-26D5A7FBF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535" y="577106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pod-128.png">
            <a:extLst>
              <a:ext uri="{FF2B5EF4-FFF2-40B4-BE49-F238E27FC236}">
                <a16:creationId xmlns:a16="http://schemas.microsoft.com/office/drawing/2014/main" id="{1B8BE5CC-9C79-43B7-B819-5468DB0E79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549" y="5813949"/>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46505820-5464-40D4-AC03-94F4525E21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0563" y="5817716"/>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22D43AB6-CA73-4AEF-B121-E697C40CD4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1672" y="5813949"/>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github.com/kubernetes/community/raw/master/icons/png/resources/labeled/rs-128.png">
            <a:extLst>
              <a:ext uri="{FF2B5EF4-FFF2-40B4-BE49-F238E27FC236}">
                <a16:creationId xmlns:a16="http://schemas.microsoft.com/office/drawing/2014/main" id="{3B980B6B-90F7-41EF-A8E7-B4A71EB71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643" y="2859631"/>
            <a:ext cx="748176" cy="74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7077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Intro </a:t>
            </a:r>
            <a:r>
              <a:rPr lang="en-US" err="1"/>
              <a:t>kube</a:t>
            </a:r>
            <a:r>
              <a:rPr lang="en-US"/>
              <a:t>-monkey</a:t>
            </a:r>
          </a:p>
        </p:txBody>
      </p:sp>
    </p:spTree>
    <p:extLst>
      <p:ext uri="{BB962C8B-B14F-4D97-AF65-F5344CB8AC3E}">
        <p14:creationId xmlns:p14="http://schemas.microsoft.com/office/powerpoint/2010/main" val="1596091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8641-7C62-4792-AA3B-11850D7F1342}"/>
              </a:ext>
            </a:extLst>
          </p:cNvPr>
          <p:cNvSpPr>
            <a:spLocks noGrp="1"/>
          </p:cNvSpPr>
          <p:nvPr>
            <p:ph type="title" idx="4294967295"/>
          </p:nvPr>
        </p:nvSpPr>
        <p:spPr>
          <a:xfrm>
            <a:off x="237542" y="383994"/>
            <a:ext cx="7473950" cy="1325562"/>
          </a:xfrm>
        </p:spPr>
        <p:txBody>
          <a:bodyPr vert="horz" wrap="square" lIns="121920" tIns="60960" rIns="121920" bIns="60960" rtlCol="0" anchor="t">
            <a:normAutofit/>
          </a:bodyPr>
          <a:lstStyle/>
          <a:p>
            <a:r>
              <a:rPr lang="en-US" err="1"/>
              <a:t>Kube</a:t>
            </a:r>
            <a:r>
              <a:rPr lang="en-US"/>
              <a:t>-monkey</a:t>
            </a:r>
            <a:endParaRPr lang="es-ES"/>
          </a:p>
        </p:txBody>
      </p:sp>
      <p:sp>
        <p:nvSpPr>
          <p:cNvPr id="3" name="Content Placeholder 2">
            <a:extLst>
              <a:ext uri="{FF2B5EF4-FFF2-40B4-BE49-F238E27FC236}">
                <a16:creationId xmlns:a16="http://schemas.microsoft.com/office/drawing/2014/main" id="{EAD7E389-FE8B-4FFF-941D-543FADEB56D8}"/>
              </a:ext>
            </a:extLst>
          </p:cNvPr>
          <p:cNvSpPr>
            <a:spLocks noGrp="1"/>
          </p:cNvSpPr>
          <p:nvPr>
            <p:ph idx="4294967295"/>
          </p:nvPr>
        </p:nvSpPr>
        <p:spPr>
          <a:xfrm>
            <a:off x="740780" y="1851226"/>
            <a:ext cx="6467475" cy="3451225"/>
          </a:xfrm>
        </p:spPr>
        <p:txBody>
          <a:bodyPr anchor="ctr">
            <a:normAutofit/>
          </a:bodyPr>
          <a:lstStyle/>
          <a:p>
            <a:pPr marL="0" indent="0" algn="ctr">
              <a:buNone/>
            </a:pPr>
            <a:r>
              <a:rPr lang="en-US" sz="2400" err="1"/>
              <a:t>kube</a:t>
            </a:r>
            <a:r>
              <a:rPr lang="en-US" sz="2400"/>
              <a:t>-monkey is an implementation of </a:t>
            </a:r>
            <a:r>
              <a:rPr lang="en-US" sz="2400">
                <a:hlinkClick r:id="rId2"/>
              </a:rPr>
              <a:t>Netflix's Chaos Monkey</a:t>
            </a:r>
            <a:r>
              <a:rPr lang="en-US" sz="2400"/>
              <a:t> for </a:t>
            </a:r>
            <a:r>
              <a:rPr lang="en-US" sz="2400">
                <a:hlinkClick r:id="rId3"/>
              </a:rPr>
              <a:t>Kubernetes</a:t>
            </a:r>
            <a:r>
              <a:rPr lang="en-US" sz="2400"/>
              <a:t> clusters. It randomly deletes Kubernetes (k8s) pods in the cluster encouraging and validating the development of failure-resilient services.</a:t>
            </a:r>
            <a:endParaRPr lang="es-ES" sz="2400"/>
          </a:p>
        </p:txBody>
      </p:sp>
      <p:pic>
        <p:nvPicPr>
          <p:cNvPr id="2050" name="Picture 2" descr="Resultado de imagen de chaosmonkey">
            <a:extLst>
              <a:ext uri="{FF2B5EF4-FFF2-40B4-BE49-F238E27FC236}">
                <a16:creationId xmlns:a16="http://schemas.microsoft.com/office/drawing/2014/main" id="{23DD3835-0BE1-47F2-9630-ECF1B9EAF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2513" y="3576838"/>
            <a:ext cx="20955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F696A9-E030-49AD-B3F2-956773F05F7E}"/>
              </a:ext>
            </a:extLst>
          </p:cNvPr>
          <p:cNvPicPr>
            <a:picLocks noChangeAspect="1"/>
          </p:cNvPicPr>
          <p:nvPr/>
        </p:nvPicPr>
        <p:blipFill>
          <a:blip r:embed="rId5"/>
          <a:stretch>
            <a:fillRect/>
          </a:stretch>
        </p:blipFill>
        <p:spPr>
          <a:xfrm>
            <a:off x="8175625" y="297215"/>
            <a:ext cx="3562350" cy="2447925"/>
          </a:xfrm>
          <a:prstGeom prst="rect">
            <a:avLst/>
          </a:prstGeom>
        </p:spPr>
      </p:pic>
    </p:spTree>
    <p:extLst>
      <p:ext uri="{BB962C8B-B14F-4D97-AF65-F5344CB8AC3E}">
        <p14:creationId xmlns:p14="http://schemas.microsoft.com/office/powerpoint/2010/main" val="15686983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BF7C-84F8-42F4-8D66-742C8B646EB0}"/>
              </a:ext>
            </a:extLst>
          </p:cNvPr>
          <p:cNvSpPr>
            <a:spLocks noGrp="1"/>
          </p:cNvSpPr>
          <p:nvPr>
            <p:ph type="title"/>
          </p:nvPr>
        </p:nvSpPr>
        <p:spPr/>
        <p:txBody>
          <a:bodyPr/>
          <a:lstStyle/>
          <a:p>
            <a:r>
              <a:rPr lang="en-US"/>
              <a:t>How it works</a:t>
            </a:r>
          </a:p>
        </p:txBody>
      </p:sp>
      <p:sp>
        <p:nvSpPr>
          <p:cNvPr id="3" name="Text Placeholder 2">
            <a:extLst>
              <a:ext uri="{FF2B5EF4-FFF2-40B4-BE49-F238E27FC236}">
                <a16:creationId xmlns:a16="http://schemas.microsoft.com/office/drawing/2014/main" id="{DE0BD0C2-8199-4847-B606-6537D116079C}"/>
              </a:ext>
            </a:extLst>
          </p:cNvPr>
          <p:cNvSpPr>
            <a:spLocks noGrp="1"/>
          </p:cNvSpPr>
          <p:nvPr>
            <p:ph type="body" sz="quarter" idx="10"/>
          </p:nvPr>
        </p:nvSpPr>
        <p:spPr>
          <a:xfrm>
            <a:off x="269239" y="1189177"/>
            <a:ext cx="11653523" cy="461665"/>
          </a:xfrm>
        </p:spPr>
        <p:txBody>
          <a:bodyPr/>
          <a:lstStyle/>
          <a:p>
            <a:pPr marL="0" indent="0">
              <a:buNone/>
            </a:pPr>
            <a:r>
              <a:rPr lang="en-US" sz="2000" err="1"/>
              <a:t>Kube</a:t>
            </a:r>
            <a:r>
              <a:rPr lang="en-US" sz="2000"/>
              <a:t>-Monkey gets a list of marked nodes with the required labels and destroy them</a:t>
            </a:r>
          </a:p>
        </p:txBody>
      </p:sp>
      <p:grpSp>
        <p:nvGrpSpPr>
          <p:cNvPr id="4" name="Group 3">
            <a:extLst>
              <a:ext uri="{FF2B5EF4-FFF2-40B4-BE49-F238E27FC236}">
                <a16:creationId xmlns:a16="http://schemas.microsoft.com/office/drawing/2014/main" id="{4AC8B572-E948-4540-BE10-3FFAF4676DCF}"/>
              </a:ext>
            </a:extLst>
          </p:cNvPr>
          <p:cNvGrpSpPr/>
          <p:nvPr/>
        </p:nvGrpSpPr>
        <p:grpSpPr>
          <a:xfrm>
            <a:off x="1930401" y="1650842"/>
            <a:ext cx="7823199" cy="4361275"/>
            <a:chOff x="1573952" y="1389607"/>
            <a:chExt cx="8240907" cy="5252024"/>
          </a:xfrm>
        </p:grpSpPr>
        <p:sp>
          <p:nvSpPr>
            <p:cNvPr id="5" name="Shape 713">
              <a:extLst>
                <a:ext uri="{FF2B5EF4-FFF2-40B4-BE49-F238E27FC236}">
                  <a16:creationId xmlns:a16="http://schemas.microsoft.com/office/drawing/2014/main" id="{D280EED3-9D9D-40A6-A462-9B0BC8517D58}"/>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6" name="Shape 709">
              <a:extLst>
                <a:ext uri="{FF2B5EF4-FFF2-40B4-BE49-F238E27FC236}">
                  <a16:creationId xmlns:a16="http://schemas.microsoft.com/office/drawing/2014/main" id="{08AAC148-8F16-42B0-95FB-AEF520623F60}"/>
                </a:ext>
              </a:extLst>
            </p:cNvPr>
            <p:cNvGrpSpPr/>
            <p:nvPr/>
          </p:nvGrpSpPr>
          <p:grpSpPr>
            <a:xfrm>
              <a:off x="1739747" y="5009846"/>
              <a:ext cx="748176" cy="291167"/>
              <a:chOff x="2178036" y="1054763"/>
              <a:chExt cx="1146188" cy="637511"/>
            </a:xfrm>
          </p:grpSpPr>
          <p:sp>
            <p:nvSpPr>
              <p:cNvPr id="63" name="Shape 710">
                <a:extLst>
                  <a:ext uri="{FF2B5EF4-FFF2-40B4-BE49-F238E27FC236}">
                    <a16:creationId xmlns:a16="http://schemas.microsoft.com/office/drawing/2014/main" id="{27A937A5-BCF1-4BFA-B16E-B316C68233BD}"/>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4" name="Shape 711">
                <a:extLst>
                  <a:ext uri="{FF2B5EF4-FFF2-40B4-BE49-F238E27FC236}">
                    <a16:creationId xmlns:a16="http://schemas.microsoft.com/office/drawing/2014/main" id="{FE7E9E8E-7BC5-4171-B79C-BF0B1886FABD}"/>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7" name="Shape 710">
              <a:extLst>
                <a:ext uri="{FF2B5EF4-FFF2-40B4-BE49-F238E27FC236}">
                  <a16:creationId xmlns:a16="http://schemas.microsoft.com/office/drawing/2014/main" id="{C13BDF0B-09D7-4F42-A0D8-E1665AC21347}"/>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8" name="Shape 711">
              <a:extLst>
                <a:ext uri="{FF2B5EF4-FFF2-40B4-BE49-F238E27FC236}">
                  <a16:creationId xmlns:a16="http://schemas.microsoft.com/office/drawing/2014/main" id="{BEE57D1B-6FCE-4280-A67A-D826B264FAAC}"/>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9" name="Shape 710">
              <a:extLst>
                <a:ext uri="{FF2B5EF4-FFF2-40B4-BE49-F238E27FC236}">
                  <a16:creationId xmlns:a16="http://schemas.microsoft.com/office/drawing/2014/main" id="{FEC597B9-73BE-48A3-9DA3-AB89669DF5A9}"/>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0" name="Shape 711">
              <a:extLst>
                <a:ext uri="{FF2B5EF4-FFF2-40B4-BE49-F238E27FC236}">
                  <a16:creationId xmlns:a16="http://schemas.microsoft.com/office/drawing/2014/main" id="{506D5E2E-3B81-49D8-8672-F36339F94BCD}"/>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11" name="Shape 713">
              <a:extLst>
                <a:ext uri="{FF2B5EF4-FFF2-40B4-BE49-F238E27FC236}">
                  <a16:creationId xmlns:a16="http://schemas.microsoft.com/office/drawing/2014/main" id="{41B3A436-E92A-4E3C-BE90-A501C60D9C0E}"/>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12" name="Shape 709">
              <a:extLst>
                <a:ext uri="{FF2B5EF4-FFF2-40B4-BE49-F238E27FC236}">
                  <a16:creationId xmlns:a16="http://schemas.microsoft.com/office/drawing/2014/main" id="{4D21E8F5-DDF6-46F9-A450-284282ADBC8E}"/>
                </a:ext>
              </a:extLst>
            </p:cNvPr>
            <p:cNvGrpSpPr/>
            <p:nvPr/>
          </p:nvGrpSpPr>
          <p:grpSpPr>
            <a:xfrm>
              <a:off x="3452499" y="5009846"/>
              <a:ext cx="748176" cy="291167"/>
              <a:chOff x="2178036" y="1054763"/>
              <a:chExt cx="1146188" cy="637511"/>
            </a:xfrm>
          </p:grpSpPr>
          <p:sp>
            <p:nvSpPr>
              <p:cNvPr id="61" name="Shape 710">
                <a:extLst>
                  <a:ext uri="{FF2B5EF4-FFF2-40B4-BE49-F238E27FC236}">
                    <a16:creationId xmlns:a16="http://schemas.microsoft.com/office/drawing/2014/main" id="{2100912D-54D7-4822-AFA8-2B945950ADD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68553AE9-5BE6-4A6A-9690-607F8CFCDF24}"/>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3" name="Shape 710">
              <a:extLst>
                <a:ext uri="{FF2B5EF4-FFF2-40B4-BE49-F238E27FC236}">
                  <a16:creationId xmlns:a16="http://schemas.microsoft.com/office/drawing/2014/main" id="{F6749EF4-656F-4878-B159-EE6CFDA266A2}"/>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4" name="Shape 711">
              <a:extLst>
                <a:ext uri="{FF2B5EF4-FFF2-40B4-BE49-F238E27FC236}">
                  <a16:creationId xmlns:a16="http://schemas.microsoft.com/office/drawing/2014/main" id="{033985AA-42BF-4080-9F63-DD11F437F689}"/>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15" name="Shape 710">
              <a:extLst>
                <a:ext uri="{FF2B5EF4-FFF2-40B4-BE49-F238E27FC236}">
                  <a16:creationId xmlns:a16="http://schemas.microsoft.com/office/drawing/2014/main" id="{FCC04074-A1EF-40EE-91BC-B46E356709F1}"/>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6" name="Shape 711">
              <a:extLst>
                <a:ext uri="{FF2B5EF4-FFF2-40B4-BE49-F238E27FC236}">
                  <a16:creationId xmlns:a16="http://schemas.microsoft.com/office/drawing/2014/main" id="{75260B35-EE07-4C30-902F-89608AFFD1D4}"/>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17" name="Shape 713">
              <a:extLst>
                <a:ext uri="{FF2B5EF4-FFF2-40B4-BE49-F238E27FC236}">
                  <a16:creationId xmlns:a16="http://schemas.microsoft.com/office/drawing/2014/main" id="{951A0A05-5CCC-45E5-8CA2-96D7D9FEEE53}"/>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18" name="Shape 709">
              <a:extLst>
                <a:ext uri="{FF2B5EF4-FFF2-40B4-BE49-F238E27FC236}">
                  <a16:creationId xmlns:a16="http://schemas.microsoft.com/office/drawing/2014/main" id="{1C7B5EA7-4C98-44A9-BEE0-A61C011B38DD}"/>
                </a:ext>
              </a:extLst>
            </p:cNvPr>
            <p:cNvGrpSpPr/>
            <p:nvPr/>
          </p:nvGrpSpPr>
          <p:grpSpPr>
            <a:xfrm>
              <a:off x="5165251" y="5009846"/>
              <a:ext cx="748176" cy="291167"/>
              <a:chOff x="2178036" y="1054763"/>
              <a:chExt cx="1146188" cy="637511"/>
            </a:xfrm>
          </p:grpSpPr>
          <p:sp>
            <p:nvSpPr>
              <p:cNvPr id="59" name="Shape 710">
                <a:extLst>
                  <a:ext uri="{FF2B5EF4-FFF2-40B4-BE49-F238E27FC236}">
                    <a16:creationId xmlns:a16="http://schemas.microsoft.com/office/drawing/2014/main" id="{896CF750-45A1-4DA1-9FE8-AA69869A0F17}"/>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3EF4DB09-E4D4-40A9-BF6E-CB0EC1C811C4}"/>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9" name="Shape 710">
              <a:extLst>
                <a:ext uri="{FF2B5EF4-FFF2-40B4-BE49-F238E27FC236}">
                  <a16:creationId xmlns:a16="http://schemas.microsoft.com/office/drawing/2014/main" id="{9ACA5213-1602-4BB1-8503-0F7CCA97D4CB}"/>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0" name="Shape 711">
              <a:extLst>
                <a:ext uri="{FF2B5EF4-FFF2-40B4-BE49-F238E27FC236}">
                  <a16:creationId xmlns:a16="http://schemas.microsoft.com/office/drawing/2014/main" id="{E22544E1-1C81-4067-8D5E-CCDB6E8E007D}"/>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1" name="Shape 710">
              <a:extLst>
                <a:ext uri="{FF2B5EF4-FFF2-40B4-BE49-F238E27FC236}">
                  <a16:creationId xmlns:a16="http://schemas.microsoft.com/office/drawing/2014/main" id="{19F39E55-9B8C-40F6-A388-29C4F8D2AE85}"/>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2" name="Shape 711">
              <a:extLst>
                <a:ext uri="{FF2B5EF4-FFF2-40B4-BE49-F238E27FC236}">
                  <a16:creationId xmlns:a16="http://schemas.microsoft.com/office/drawing/2014/main" id="{478C980F-3488-4389-A5B9-EDAA11D5FD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3" name="Shape 713">
              <a:extLst>
                <a:ext uri="{FF2B5EF4-FFF2-40B4-BE49-F238E27FC236}">
                  <a16:creationId xmlns:a16="http://schemas.microsoft.com/office/drawing/2014/main" id="{D57F4191-D501-4C49-9091-E96104A0839E}"/>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5</a:t>
              </a:r>
            </a:p>
            <a:p>
              <a:pPr algn="ctr" defTabSz="914377">
                <a:buClr>
                  <a:srgbClr val="000000"/>
                </a:buClr>
              </a:pPr>
              <a:r>
                <a:rPr lang="en-US"/>
                <a:t>Template pod</a:t>
              </a:r>
              <a:endParaRPr/>
            </a:p>
          </p:txBody>
        </p:sp>
        <p:sp>
          <p:nvSpPr>
            <p:cNvPr id="24" name="Shape 713">
              <a:extLst>
                <a:ext uri="{FF2B5EF4-FFF2-40B4-BE49-F238E27FC236}">
                  <a16:creationId xmlns:a16="http://schemas.microsoft.com/office/drawing/2014/main" id="{B8CDAE26-35A7-4FF2-A614-6AB96AD2E7CE}"/>
                </a:ext>
              </a:extLst>
            </p:cNvPr>
            <p:cNvSpPr/>
            <p:nvPr/>
          </p:nvSpPr>
          <p:spPr>
            <a:xfrm>
              <a:off x="4932947" y="201630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5" name="Shape 709">
              <a:extLst>
                <a:ext uri="{FF2B5EF4-FFF2-40B4-BE49-F238E27FC236}">
                  <a16:creationId xmlns:a16="http://schemas.microsoft.com/office/drawing/2014/main" id="{ED55D5B5-7274-41EE-9FA4-B82791B21D18}"/>
                </a:ext>
              </a:extLst>
            </p:cNvPr>
            <p:cNvGrpSpPr/>
            <p:nvPr/>
          </p:nvGrpSpPr>
          <p:grpSpPr>
            <a:xfrm>
              <a:off x="5107131" y="2137754"/>
              <a:ext cx="748176" cy="291167"/>
              <a:chOff x="2178036" y="1054763"/>
              <a:chExt cx="1146188" cy="637511"/>
            </a:xfrm>
          </p:grpSpPr>
          <p:sp>
            <p:nvSpPr>
              <p:cNvPr id="57" name="Shape 710">
                <a:extLst>
                  <a:ext uri="{FF2B5EF4-FFF2-40B4-BE49-F238E27FC236}">
                    <a16:creationId xmlns:a16="http://schemas.microsoft.com/office/drawing/2014/main" id="{77FE4FE0-FF90-4563-8F55-6D4F863D45CD}"/>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4E87284A-FFAE-43C9-9F6F-106467794EB2}"/>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0C0CC929-038E-4AD8-84B9-B0088EDC0819}"/>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9513D7DC-C627-48BB-9CA8-1E0CC41362B8}"/>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EC04238B-83B5-4990-8060-7869ABD677B7}"/>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FDF7F617-5435-4906-857C-633BD12DA669}"/>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AA6D3CEB-FEBC-40DB-B0E8-9BCE647C74B3}"/>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B20B1583-ECF7-4ABD-9EC8-70FAEA574572}"/>
                </a:ext>
              </a:extLst>
            </p:cNvPr>
            <p:cNvGrpSpPr/>
            <p:nvPr/>
          </p:nvGrpSpPr>
          <p:grpSpPr>
            <a:xfrm>
              <a:off x="6878003" y="5009846"/>
              <a:ext cx="748176" cy="291167"/>
              <a:chOff x="2178036" y="1054763"/>
              <a:chExt cx="1146188" cy="637511"/>
            </a:xfrm>
          </p:grpSpPr>
          <p:sp>
            <p:nvSpPr>
              <p:cNvPr id="55" name="Shape 710">
                <a:extLst>
                  <a:ext uri="{FF2B5EF4-FFF2-40B4-BE49-F238E27FC236}">
                    <a16:creationId xmlns:a16="http://schemas.microsoft.com/office/drawing/2014/main" id="{2D6DE5CD-3262-4497-AF22-C84F0B8ECE69}"/>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6" name="Shape 711">
                <a:extLst>
                  <a:ext uri="{FF2B5EF4-FFF2-40B4-BE49-F238E27FC236}">
                    <a16:creationId xmlns:a16="http://schemas.microsoft.com/office/drawing/2014/main" id="{2AC14437-F45B-4E30-859C-A74A1BA3856C}"/>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2" name="Shape 710">
              <a:extLst>
                <a:ext uri="{FF2B5EF4-FFF2-40B4-BE49-F238E27FC236}">
                  <a16:creationId xmlns:a16="http://schemas.microsoft.com/office/drawing/2014/main" id="{C1975DE2-3D4B-43EA-B663-E27C8D067212}"/>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24EB2846-711A-4A1C-9A37-8D69420B00E5}"/>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4" name="Shape 710">
              <a:extLst>
                <a:ext uri="{FF2B5EF4-FFF2-40B4-BE49-F238E27FC236}">
                  <a16:creationId xmlns:a16="http://schemas.microsoft.com/office/drawing/2014/main" id="{783F87D0-D510-4088-BC35-453638BA25DF}"/>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DAFBBBC4-EF93-4761-9C21-F4E1569AC257}"/>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3">
              <a:extLst>
                <a:ext uri="{FF2B5EF4-FFF2-40B4-BE49-F238E27FC236}">
                  <a16:creationId xmlns:a16="http://schemas.microsoft.com/office/drawing/2014/main" id="{CA7A282F-796A-4E97-B729-C13FA910BA3C}"/>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7" name="Shape 709">
              <a:extLst>
                <a:ext uri="{FF2B5EF4-FFF2-40B4-BE49-F238E27FC236}">
                  <a16:creationId xmlns:a16="http://schemas.microsoft.com/office/drawing/2014/main" id="{DD9468E1-DE90-4103-81B2-B9EB6C8BB538}"/>
                </a:ext>
              </a:extLst>
            </p:cNvPr>
            <p:cNvGrpSpPr/>
            <p:nvPr/>
          </p:nvGrpSpPr>
          <p:grpSpPr>
            <a:xfrm>
              <a:off x="8614071" y="5009846"/>
              <a:ext cx="748176" cy="291167"/>
              <a:chOff x="2178036" y="1054763"/>
              <a:chExt cx="1146188" cy="637511"/>
            </a:xfrm>
          </p:grpSpPr>
          <p:sp>
            <p:nvSpPr>
              <p:cNvPr id="53" name="Shape 710">
                <a:extLst>
                  <a:ext uri="{FF2B5EF4-FFF2-40B4-BE49-F238E27FC236}">
                    <a16:creationId xmlns:a16="http://schemas.microsoft.com/office/drawing/2014/main" id="{6ED80763-59B8-4272-B934-54149A3F1C05}"/>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8201E05A-B754-4C03-A05A-0D56D17E4A4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8" name="Shape 710">
              <a:extLst>
                <a:ext uri="{FF2B5EF4-FFF2-40B4-BE49-F238E27FC236}">
                  <a16:creationId xmlns:a16="http://schemas.microsoft.com/office/drawing/2014/main" id="{5C39B659-E4C7-43E7-B88F-86922B59427A}"/>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9" name="Shape 711">
              <a:extLst>
                <a:ext uri="{FF2B5EF4-FFF2-40B4-BE49-F238E27FC236}">
                  <a16:creationId xmlns:a16="http://schemas.microsoft.com/office/drawing/2014/main" id="{6105E2AA-B893-45BD-85EA-F6827C51A687}"/>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0" name="Shape 710">
              <a:extLst>
                <a:ext uri="{FF2B5EF4-FFF2-40B4-BE49-F238E27FC236}">
                  <a16:creationId xmlns:a16="http://schemas.microsoft.com/office/drawing/2014/main" id="{72CAC287-9959-49C9-A0BD-BFE45E2D748C}"/>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1" name="Shape 711">
              <a:extLst>
                <a:ext uri="{FF2B5EF4-FFF2-40B4-BE49-F238E27FC236}">
                  <a16:creationId xmlns:a16="http://schemas.microsoft.com/office/drawing/2014/main" id="{F2242368-75DF-4FA8-BDF9-091334144442}"/>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42" name="Shape 2878">
              <a:extLst>
                <a:ext uri="{FF2B5EF4-FFF2-40B4-BE49-F238E27FC236}">
                  <a16:creationId xmlns:a16="http://schemas.microsoft.com/office/drawing/2014/main" id="{B7D15D96-94AC-4326-93FE-9F05F3B2D3DF}"/>
                </a:ext>
              </a:extLst>
            </p:cNvPr>
            <p:cNvCxnSpPr>
              <a:cxnSpLocks/>
              <a:stCxn id="23" idx="2"/>
              <a:endCxn id="5"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43" name="Shape 2878">
              <a:extLst>
                <a:ext uri="{FF2B5EF4-FFF2-40B4-BE49-F238E27FC236}">
                  <a16:creationId xmlns:a16="http://schemas.microsoft.com/office/drawing/2014/main" id="{8FEC971D-D5AB-44A6-99B0-F110907253F9}"/>
                </a:ext>
              </a:extLst>
            </p:cNvPr>
            <p:cNvCxnSpPr>
              <a:cxnSpLocks/>
              <a:stCxn id="23" idx="2"/>
              <a:endCxn id="11"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44" name="Shape 2878">
              <a:extLst>
                <a:ext uri="{FF2B5EF4-FFF2-40B4-BE49-F238E27FC236}">
                  <a16:creationId xmlns:a16="http://schemas.microsoft.com/office/drawing/2014/main" id="{78EEF5BE-BCBC-4E42-A9D4-9B0BAC5955AB}"/>
                </a:ext>
              </a:extLst>
            </p:cNvPr>
            <p:cNvCxnSpPr>
              <a:cxnSpLocks/>
              <a:stCxn id="23" idx="2"/>
              <a:endCxn id="17"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45" name="Shape 2878">
              <a:extLst>
                <a:ext uri="{FF2B5EF4-FFF2-40B4-BE49-F238E27FC236}">
                  <a16:creationId xmlns:a16="http://schemas.microsoft.com/office/drawing/2014/main" id="{F39FC9D6-DCDE-47E2-9CEA-B769F6630274}"/>
                </a:ext>
              </a:extLst>
            </p:cNvPr>
            <p:cNvCxnSpPr>
              <a:cxnSpLocks/>
              <a:stCxn id="23" idx="2"/>
              <a:endCxn id="30"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46" name="Shape 2878">
              <a:extLst>
                <a:ext uri="{FF2B5EF4-FFF2-40B4-BE49-F238E27FC236}">
                  <a16:creationId xmlns:a16="http://schemas.microsoft.com/office/drawing/2014/main" id="{ACD11D66-245E-4EA9-8427-7787794CF334}"/>
                </a:ext>
              </a:extLst>
            </p:cNvPr>
            <p:cNvCxnSpPr>
              <a:cxnSpLocks/>
              <a:stCxn id="23" idx="2"/>
              <a:endCxn id="36"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pic>
          <p:nvPicPr>
            <p:cNvPr id="47" name="Picture 2" descr="pod-128.png">
              <a:extLst>
                <a:ext uri="{FF2B5EF4-FFF2-40B4-BE49-F238E27FC236}">
                  <a16:creationId xmlns:a16="http://schemas.microsoft.com/office/drawing/2014/main" id="{5B9EED36-6182-48F4-BF91-F2AE0FD979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pod-128.png">
              <a:extLst>
                <a:ext uri="{FF2B5EF4-FFF2-40B4-BE49-F238E27FC236}">
                  <a16:creationId xmlns:a16="http://schemas.microsoft.com/office/drawing/2014/main" id="{560D7875-E92A-4EAF-B3E3-DD83A71810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pod-128.png">
              <a:extLst>
                <a:ext uri="{FF2B5EF4-FFF2-40B4-BE49-F238E27FC236}">
                  <a16:creationId xmlns:a16="http://schemas.microsoft.com/office/drawing/2014/main" id="{F7259408-EA16-4497-97A4-B43E5488B8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od-128.png">
              <a:extLst>
                <a:ext uri="{FF2B5EF4-FFF2-40B4-BE49-F238E27FC236}">
                  <a16:creationId xmlns:a16="http://schemas.microsoft.com/office/drawing/2014/main" id="{03AB6544-887A-41A1-9DBB-7B5FCFDFAF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github.com/kubernetes/community/raw/master/icons/png/resources/labeled/rs-128.png">
              <a:extLst>
                <a:ext uri="{FF2B5EF4-FFF2-40B4-BE49-F238E27FC236}">
                  <a16:creationId xmlns:a16="http://schemas.microsoft.com/office/drawing/2014/main" id="{9FF47066-9A8A-4A08-9374-6F95F0C2B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od-128.png">
              <a:extLst>
                <a:ext uri="{FF2B5EF4-FFF2-40B4-BE49-F238E27FC236}">
                  <a16:creationId xmlns:a16="http://schemas.microsoft.com/office/drawing/2014/main" id="{9821CDB2-3B4A-4120-AEDD-0A1F695769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650C5E14-110D-450B-85D4-334CB4B12A5C}"/>
              </a:ext>
            </a:extLst>
          </p:cNvPr>
          <p:cNvGrpSpPr/>
          <p:nvPr/>
        </p:nvGrpSpPr>
        <p:grpSpPr>
          <a:xfrm>
            <a:off x="6885403" y="2372961"/>
            <a:ext cx="3234280" cy="3316041"/>
            <a:chOff x="6885403" y="2372961"/>
            <a:chExt cx="3234280" cy="3316041"/>
          </a:xfrm>
        </p:grpSpPr>
        <p:pic>
          <p:nvPicPr>
            <p:cNvPr id="131" name="Picture 6" descr="Resultado de imagen de 404">
              <a:extLst>
                <a:ext uri="{FF2B5EF4-FFF2-40B4-BE49-F238E27FC236}">
                  <a16:creationId xmlns:a16="http://schemas.microsoft.com/office/drawing/2014/main" id="{7E0FBFBC-09C9-4EDE-B499-68FA0A200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787513" y="4706276"/>
              <a:ext cx="1059796" cy="864015"/>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a:extLst>
                <a:ext uri="{FF2B5EF4-FFF2-40B4-BE49-F238E27FC236}">
                  <a16:creationId xmlns:a16="http://schemas.microsoft.com/office/drawing/2014/main" id="{8D9793D3-D35E-4144-A15D-941438DFEB78}"/>
                </a:ext>
              </a:extLst>
            </p:cNvPr>
            <p:cNvSpPr/>
            <p:nvPr/>
          </p:nvSpPr>
          <p:spPr>
            <a:xfrm rot="7711634">
              <a:off x="7324703" y="3628738"/>
              <a:ext cx="2111478" cy="3694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s-ES">
                <a:solidFill>
                  <a:prstClr val="white"/>
                </a:solidFill>
                <a:latin typeface="Calibri" panose="020F0502020204030204"/>
              </a:endParaRPr>
            </a:p>
          </p:txBody>
        </p:sp>
        <p:sp>
          <p:nvSpPr>
            <p:cNvPr id="134" name="Arrow: Right 133">
              <a:extLst>
                <a:ext uri="{FF2B5EF4-FFF2-40B4-BE49-F238E27FC236}">
                  <a16:creationId xmlns:a16="http://schemas.microsoft.com/office/drawing/2014/main" id="{3DFF25E5-9EEC-48C7-B91C-7D9C4F8EBE12}"/>
                </a:ext>
              </a:extLst>
            </p:cNvPr>
            <p:cNvSpPr/>
            <p:nvPr/>
          </p:nvSpPr>
          <p:spPr>
            <a:xfrm rot="7098103">
              <a:off x="8762549" y="3663973"/>
              <a:ext cx="1517896" cy="3837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s-ES">
                <a:solidFill>
                  <a:prstClr val="white"/>
                </a:solidFill>
                <a:latin typeface="Calibri" panose="020F0502020204030204"/>
              </a:endParaRPr>
            </a:p>
          </p:txBody>
        </p:sp>
        <p:pic>
          <p:nvPicPr>
            <p:cNvPr id="135" name="Picture 2" descr="Resultado de imagen de chaosmonkey">
              <a:extLst>
                <a:ext uri="{FF2B5EF4-FFF2-40B4-BE49-F238E27FC236}">
                  <a16:creationId xmlns:a16="http://schemas.microsoft.com/office/drawing/2014/main" id="{E8A77289-DE77-4FF4-8336-5F0886D36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077" y="2372961"/>
              <a:ext cx="1590606" cy="160506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Resultado de imagen de 404">
              <a:extLst>
                <a:ext uri="{FF2B5EF4-FFF2-40B4-BE49-F238E27FC236}">
                  <a16:creationId xmlns:a16="http://schemas.microsoft.com/office/drawing/2014/main" id="{77DAA705-F64E-45EA-B735-5C33AF6932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8402424" y="4727096"/>
              <a:ext cx="1059796" cy="8640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4010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6533-B68A-443A-B21A-53F8CA2E4819}"/>
              </a:ext>
            </a:extLst>
          </p:cNvPr>
          <p:cNvSpPr>
            <a:spLocks noGrp="1"/>
          </p:cNvSpPr>
          <p:nvPr>
            <p:ph type="title"/>
          </p:nvPr>
        </p:nvSpPr>
        <p:spPr/>
        <p:txBody>
          <a:bodyPr/>
          <a:lstStyle/>
          <a:p>
            <a:r>
              <a:rPr lang="en-US" b="1"/>
              <a:t>Generating Chaos for your microservices</a:t>
            </a:r>
            <a:br>
              <a:rPr lang="en-US" b="1"/>
            </a:br>
            <a:endParaRPr lang="en-GB"/>
          </a:p>
        </p:txBody>
      </p:sp>
      <p:sp>
        <p:nvSpPr>
          <p:cNvPr id="3" name="Text Placeholder 2">
            <a:extLst>
              <a:ext uri="{FF2B5EF4-FFF2-40B4-BE49-F238E27FC236}">
                <a16:creationId xmlns:a16="http://schemas.microsoft.com/office/drawing/2014/main" id="{057EF06E-53B0-4CD3-B5BD-0197C8E3079D}"/>
              </a:ext>
            </a:extLst>
          </p:cNvPr>
          <p:cNvSpPr>
            <a:spLocks noGrp="1"/>
          </p:cNvSpPr>
          <p:nvPr>
            <p:ph type="body" sz="quarter" idx="12"/>
          </p:nvPr>
        </p:nvSpPr>
        <p:spPr/>
        <p:txBody>
          <a:bodyPr/>
          <a:lstStyle/>
          <a:p>
            <a:r>
              <a:rPr lang="en-GB"/>
              <a:t>Oscar Vaquero // Miguel Molina</a:t>
            </a:r>
          </a:p>
        </p:txBody>
      </p:sp>
    </p:spTree>
    <p:extLst>
      <p:ext uri="{BB962C8B-B14F-4D97-AF65-F5344CB8AC3E}">
        <p14:creationId xmlns:p14="http://schemas.microsoft.com/office/powerpoint/2010/main" val="395418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D844-D45D-4F43-8D17-CF9C68DDCD5D}"/>
              </a:ext>
            </a:extLst>
          </p:cNvPr>
          <p:cNvSpPr>
            <a:spLocks noGrp="1"/>
          </p:cNvSpPr>
          <p:nvPr>
            <p:ph type="title" idx="4294967295"/>
          </p:nvPr>
        </p:nvSpPr>
        <p:spPr>
          <a:xfrm>
            <a:off x="536575" y="288925"/>
            <a:ext cx="11655425" cy="900113"/>
          </a:xfrm>
        </p:spPr>
        <p:txBody>
          <a:bodyPr/>
          <a:lstStyle/>
          <a:p>
            <a:r>
              <a:rPr lang="en-US" sz="4800"/>
              <a:t>Execution Time</a:t>
            </a:r>
            <a:endParaRPr lang="es-ES" sz="4800"/>
          </a:p>
        </p:txBody>
      </p:sp>
      <p:sp>
        <p:nvSpPr>
          <p:cNvPr id="3" name="Content Placeholder 2">
            <a:extLst>
              <a:ext uri="{FF2B5EF4-FFF2-40B4-BE49-F238E27FC236}">
                <a16:creationId xmlns:a16="http://schemas.microsoft.com/office/drawing/2014/main" id="{2E5D3E10-C34A-4FF9-A283-E4D08D071177}"/>
              </a:ext>
            </a:extLst>
          </p:cNvPr>
          <p:cNvSpPr>
            <a:spLocks noGrp="1"/>
          </p:cNvSpPr>
          <p:nvPr>
            <p:ph idx="4294967295"/>
          </p:nvPr>
        </p:nvSpPr>
        <p:spPr>
          <a:xfrm>
            <a:off x="174571" y="1189038"/>
            <a:ext cx="11652250" cy="5338321"/>
          </a:xfrm>
        </p:spPr>
        <p:txBody>
          <a:bodyPr/>
          <a:lstStyle/>
          <a:p>
            <a:pPr lvl="1"/>
            <a:r>
              <a:rPr lang="en-US" b="1"/>
              <a:t>Scheduling time</a:t>
            </a:r>
          </a:p>
          <a:p>
            <a:pPr lvl="2"/>
            <a:r>
              <a:rPr lang="en-US">
                <a:latin typeface="+mj-lt"/>
              </a:rPr>
              <a:t>Scheduling happens once a day on Weekdays - this is when a schedule for terminations for the current day is generated. During scheduling, </a:t>
            </a:r>
            <a:r>
              <a:rPr lang="en-US" err="1">
                <a:latin typeface="+mj-lt"/>
              </a:rPr>
              <a:t>kube</a:t>
            </a:r>
            <a:r>
              <a:rPr lang="en-US">
                <a:latin typeface="+mj-lt"/>
              </a:rPr>
              <a:t>-monkey will:</a:t>
            </a:r>
          </a:p>
          <a:p>
            <a:pPr lvl="3"/>
            <a:r>
              <a:rPr lang="en-US">
                <a:latin typeface="+mj-lt"/>
              </a:rPr>
              <a:t>Generate a list of eligible k8s apps (k8s apps that have opted-in and are not blacklisted, if specified, and are whitelisted, if specified)</a:t>
            </a:r>
          </a:p>
          <a:p>
            <a:pPr lvl="3"/>
            <a:r>
              <a:rPr lang="en-US">
                <a:latin typeface="+mj-lt"/>
              </a:rPr>
              <a:t>For each eligible k8s app, flip a biased coin (bias determined by </a:t>
            </a:r>
            <a:r>
              <a:rPr lang="en-US" err="1">
                <a:latin typeface="+mj-lt"/>
              </a:rPr>
              <a:t>kube</a:t>
            </a:r>
            <a:r>
              <a:rPr lang="en-US">
                <a:latin typeface="+mj-lt"/>
              </a:rPr>
              <a:t>-monkey/</a:t>
            </a:r>
            <a:r>
              <a:rPr lang="en-US" err="1">
                <a:latin typeface="+mj-lt"/>
              </a:rPr>
              <a:t>mtbf</a:t>
            </a:r>
            <a:r>
              <a:rPr lang="en-US">
                <a:latin typeface="+mj-lt"/>
              </a:rPr>
              <a:t>) to determine if a pod for that k8s app should be killed today</a:t>
            </a:r>
          </a:p>
          <a:p>
            <a:pPr lvl="3"/>
            <a:r>
              <a:rPr lang="en-US">
                <a:latin typeface="+mj-lt"/>
              </a:rPr>
              <a:t>For each victim, calculate a random time when a pod will be killed</a:t>
            </a:r>
          </a:p>
          <a:p>
            <a:pPr marL="784338" lvl="3" indent="0">
              <a:buNone/>
            </a:pPr>
            <a:endParaRPr lang="en-US"/>
          </a:p>
          <a:p>
            <a:pPr lvl="1"/>
            <a:r>
              <a:rPr lang="en-US" b="1"/>
              <a:t>Termination time</a:t>
            </a:r>
          </a:p>
          <a:p>
            <a:pPr lvl="2"/>
            <a:r>
              <a:rPr lang="en-US">
                <a:latin typeface="+mj-lt"/>
              </a:rPr>
              <a:t>This is the randomly generated time during the day when a victim k8s app will have a pod killed. At termination time, </a:t>
            </a:r>
            <a:r>
              <a:rPr lang="en-US" err="1">
                <a:latin typeface="+mj-lt"/>
              </a:rPr>
              <a:t>kube</a:t>
            </a:r>
            <a:r>
              <a:rPr lang="en-US">
                <a:latin typeface="+mj-lt"/>
              </a:rPr>
              <a:t>-monkey will:</a:t>
            </a:r>
          </a:p>
          <a:p>
            <a:pPr lvl="3"/>
            <a:r>
              <a:rPr lang="en-US">
                <a:latin typeface="+mj-lt"/>
              </a:rPr>
              <a:t>Check if the k8s app is still eligible (has not opted-out or been blacklisted or removed from the whitelist since scheduling)</a:t>
            </a:r>
          </a:p>
          <a:p>
            <a:pPr lvl="3"/>
            <a:r>
              <a:rPr lang="en-US">
                <a:latin typeface="+mj-lt"/>
              </a:rPr>
              <a:t>Check if the k8s app has updated kill-mode and kill-value</a:t>
            </a:r>
          </a:p>
          <a:p>
            <a:pPr lvl="3"/>
            <a:r>
              <a:rPr lang="en-US">
                <a:latin typeface="+mj-lt"/>
              </a:rPr>
              <a:t>Depending on </a:t>
            </a:r>
            <a:r>
              <a:rPr lang="en-US" b="1">
                <a:latin typeface="+mj-lt"/>
              </a:rPr>
              <a:t>kill-mode</a:t>
            </a:r>
            <a:r>
              <a:rPr lang="en-US">
                <a:latin typeface="+mj-lt"/>
              </a:rPr>
              <a:t> and </a:t>
            </a:r>
            <a:r>
              <a:rPr lang="en-US" b="1">
                <a:latin typeface="+mj-lt"/>
              </a:rPr>
              <a:t>kill-value</a:t>
            </a:r>
            <a:r>
              <a:rPr lang="en-US">
                <a:latin typeface="+mj-lt"/>
              </a:rPr>
              <a:t>, execute pods</a:t>
            </a:r>
          </a:p>
          <a:p>
            <a:pPr lvl="1"/>
            <a:endParaRPr lang="en-US"/>
          </a:p>
        </p:txBody>
      </p:sp>
    </p:spTree>
    <p:extLst>
      <p:ext uri="{BB962C8B-B14F-4D97-AF65-F5344CB8AC3E}">
        <p14:creationId xmlns:p14="http://schemas.microsoft.com/office/powerpoint/2010/main" val="214437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D844-D45D-4F43-8D17-CF9C68DDCD5D}"/>
              </a:ext>
            </a:extLst>
          </p:cNvPr>
          <p:cNvSpPr>
            <a:spLocks noGrp="1"/>
          </p:cNvSpPr>
          <p:nvPr>
            <p:ph type="title" idx="4294967295"/>
          </p:nvPr>
        </p:nvSpPr>
        <p:spPr>
          <a:xfrm>
            <a:off x="536575" y="288925"/>
            <a:ext cx="11655425" cy="900113"/>
          </a:xfrm>
        </p:spPr>
        <p:txBody>
          <a:bodyPr/>
          <a:lstStyle/>
          <a:p>
            <a:r>
              <a:rPr lang="en-US"/>
              <a:t>Kill Modes	</a:t>
            </a:r>
            <a:endParaRPr lang="es-ES"/>
          </a:p>
        </p:txBody>
      </p:sp>
      <p:sp>
        <p:nvSpPr>
          <p:cNvPr id="3" name="Content Placeholder 2">
            <a:extLst>
              <a:ext uri="{FF2B5EF4-FFF2-40B4-BE49-F238E27FC236}">
                <a16:creationId xmlns:a16="http://schemas.microsoft.com/office/drawing/2014/main" id="{2E5D3E10-C34A-4FF9-A283-E4D08D071177}"/>
              </a:ext>
            </a:extLst>
          </p:cNvPr>
          <p:cNvSpPr>
            <a:spLocks noGrp="1"/>
          </p:cNvSpPr>
          <p:nvPr>
            <p:ph idx="4294967295"/>
          </p:nvPr>
        </p:nvSpPr>
        <p:spPr>
          <a:xfrm>
            <a:off x="269875" y="1351876"/>
            <a:ext cx="11652250" cy="3660426"/>
          </a:xfrm>
        </p:spPr>
        <p:txBody>
          <a:bodyPr/>
          <a:lstStyle/>
          <a:p>
            <a:pPr lvl="1"/>
            <a:r>
              <a:rPr lang="en-US" b="1"/>
              <a:t>"kill-all" </a:t>
            </a:r>
            <a:r>
              <a:rPr lang="en-US"/>
              <a:t>if you want </a:t>
            </a:r>
            <a:r>
              <a:rPr lang="en-US" err="1"/>
              <a:t>kube</a:t>
            </a:r>
            <a:r>
              <a:rPr lang="en-US"/>
              <a:t>-monkey to kill ALL of your pods regardless of status (not ready or not running pods included). Does not require kill-value. Use this label carefully.</a:t>
            </a:r>
          </a:p>
          <a:p>
            <a:pPr lvl="1"/>
            <a:r>
              <a:rPr lang="en-US" b="1"/>
              <a:t>“fixed”</a:t>
            </a:r>
            <a:r>
              <a:rPr lang="en-US"/>
              <a:t> if you want to kill a specific number of running pods with kill-value. If you </a:t>
            </a:r>
            <a:r>
              <a:rPr lang="en-US" err="1"/>
              <a:t>overspecify</a:t>
            </a:r>
            <a:r>
              <a:rPr lang="en-US"/>
              <a:t>, it will kill all running pods and issue a warning.</a:t>
            </a:r>
          </a:p>
          <a:p>
            <a:pPr lvl="1"/>
            <a:r>
              <a:rPr lang="en-US" b="1"/>
              <a:t>“random-max-percent”</a:t>
            </a:r>
            <a:r>
              <a:rPr lang="en-US"/>
              <a:t> to specify a maximum % with kill-value that can be killed. At the scheduled time, a uniform random specified % of the running pods will be terminated.</a:t>
            </a:r>
          </a:p>
          <a:p>
            <a:pPr lvl="1"/>
            <a:r>
              <a:rPr lang="en-US" b="1"/>
              <a:t>“fixed-percent”</a:t>
            </a:r>
            <a:r>
              <a:rPr lang="en-US"/>
              <a:t> to specify a fixed % with kill-value that can be killed. At the scheduled time, a specified fixed % of the running pods will be terminated.</a:t>
            </a:r>
            <a:endParaRPr lang="es-ES"/>
          </a:p>
        </p:txBody>
      </p:sp>
    </p:spTree>
    <p:extLst>
      <p:ext uri="{BB962C8B-B14F-4D97-AF65-F5344CB8AC3E}">
        <p14:creationId xmlns:p14="http://schemas.microsoft.com/office/powerpoint/2010/main" val="1725756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D844-D45D-4F43-8D17-CF9C68DDCD5D}"/>
              </a:ext>
            </a:extLst>
          </p:cNvPr>
          <p:cNvSpPr>
            <a:spLocks noGrp="1"/>
          </p:cNvSpPr>
          <p:nvPr>
            <p:ph type="title" idx="4294967295"/>
          </p:nvPr>
        </p:nvSpPr>
        <p:spPr>
          <a:xfrm>
            <a:off x="536575" y="288925"/>
            <a:ext cx="11655425" cy="900113"/>
          </a:xfrm>
        </p:spPr>
        <p:txBody>
          <a:bodyPr/>
          <a:lstStyle/>
          <a:p>
            <a:r>
              <a:rPr lang="en-US"/>
              <a:t>Kill Values</a:t>
            </a:r>
            <a:endParaRPr lang="es-ES"/>
          </a:p>
        </p:txBody>
      </p:sp>
      <p:sp>
        <p:nvSpPr>
          <p:cNvPr id="3" name="Content Placeholder 2">
            <a:extLst>
              <a:ext uri="{FF2B5EF4-FFF2-40B4-BE49-F238E27FC236}">
                <a16:creationId xmlns:a16="http://schemas.microsoft.com/office/drawing/2014/main" id="{2E5D3E10-C34A-4FF9-A283-E4D08D071177}"/>
              </a:ext>
            </a:extLst>
          </p:cNvPr>
          <p:cNvSpPr>
            <a:spLocks noGrp="1"/>
          </p:cNvSpPr>
          <p:nvPr>
            <p:ph idx="4294967295"/>
          </p:nvPr>
        </p:nvSpPr>
        <p:spPr>
          <a:xfrm>
            <a:off x="269875" y="1815340"/>
            <a:ext cx="11652250" cy="2642775"/>
          </a:xfrm>
        </p:spPr>
        <p:txBody>
          <a:bodyPr/>
          <a:lstStyle/>
          <a:p>
            <a:pPr lvl="1"/>
            <a:r>
              <a:rPr lang="en-US" sz="2800" b="1">
                <a:latin typeface="+mj-lt"/>
              </a:rPr>
              <a:t>Fixed</a:t>
            </a:r>
            <a:r>
              <a:rPr lang="en-US">
                <a:latin typeface="+mj-lt"/>
              </a:rPr>
              <a:t>, </a:t>
            </a:r>
            <a:r>
              <a:rPr lang="en-US" sz="2400">
                <a:latin typeface="+mj-lt"/>
              </a:rPr>
              <a:t>provide an integer of pods to kill</a:t>
            </a:r>
          </a:p>
          <a:p>
            <a:pPr lvl="1"/>
            <a:endParaRPr lang="en-US">
              <a:latin typeface="+mj-lt"/>
            </a:endParaRPr>
          </a:p>
          <a:p>
            <a:pPr lvl="1"/>
            <a:r>
              <a:rPr lang="en-US" sz="2800" b="1">
                <a:latin typeface="+mj-lt"/>
              </a:rPr>
              <a:t>Random-max-percent</a:t>
            </a:r>
            <a:r>
              <a:rPr lang="en-US">
                <a:latin typeface="+mj-lt"/>
              </a:rPr>
              <a:t>, </a:t>
            </a:r>
            <a:r>
              <a:rPr lang="en-US" sz="2400">
                <a:latin typeface="+mj-lt"/>
              </a:rPr>
              <a:t>provide a number from 0-100 to specify the max % of pods </a:t>
            </a:r>
            <a:r>
              <a:rPr lang="en-US" sz="2400" err="1">
                <a:latin typeface="+mj-lt"/>
              </a:rPr>
              <a:t>kube</a:t>
            </a:r>
            <a:r>
              <a:rPr lang="en-US" sz="2400">
                <a:latin typeface="+mj-lt"/>
              </a:rPr>
              <a:t>-monkey can kill</a:t>
            </a:r>
          </a:p>
          <a:p>
            <a:pPr lvl="1"/>
            <a:endParaRPr lang="en-US">
              <a:latin typeface="+mj-lt"/>
            </a:endParaRPr>
          </a:p>
          <a:p>
            <a:pPr lvl="1"/>
            <a:r>
              <a:rPr lang="en-US" sz="2800" b="1">
                <a:latin typeface="+mj-lt"/>
              </a:rPr>
              <a:t>Fixed-percent</a:t>
            </a:r>
            <a:r>
              <a:rPr lang="en-US">
                <a:latin typeface="+mj-lt"/>
              </a:rPr>
              <a:t>, </a:t>
            </a:r>
            <a:r>
              <a:rPr lang="en-US" sz="2400">
                <a:latin typeface="+mj-lt"/>
              </a:rPr>
              <a:t>provide a number from 0-100 to specify the % of pods to kill</a:t>
            </a:r>
            <a:endParaRPr lang="es-ES" sz="2400">
              <a:latin typeface="+mj-lt"/>
            </a:endParaRPr>
          </a:p>
        </p:txBody>
      </p:sp>
    </p:spTree>
    <p:extLst>
      <p:ext uri="{BB962C8B-B14F-4D97-AF65-F5344CB8AC3E}">
        <p14:creationId xmlns:p14="http://schemas.microsoft.com/office/powerpoint/2010/main" val="3174549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220663"/>
            <a:ext cx="10515600" cy="1325562"/>
          </a:xfrm>
        </p:spPr>
        <p:txBody>
          <a:bodyPr vert="horz" wrap="square" lIns="121920" tIns="60960" rIns="121920" bIns="60960" rtlCol="0" anchor="ctr">
            <a:normAutofit/>
          </a:bodyPr>
          <a:lstStyle/>
          <a:p>
            <a:r>
              <a:rPr lang="en-US">
                <a:sym typeface="Open Sans"/>
              </a:rPr>
              <a:t>K8’s Replica set example</a:t>
            </a:r>
            <a:endParaRPr lang="es-ES"/>
          </a:p>
        </p:txBody>
      </p:sp>
      <p:grpSp>
        <p:nvGrpSpPr>
          <p:cNvPr id="3" name="Group 2">
            <a:extLst>
              <a:ext uri="{FF2B5EF4-FFF2-40B4-BE49-F238E27FC236}">
                <a16:creationId xmlns:a16="http://schemas.microsoft.com/office/drawing/2014/main" id="{5A43F589-834F-44FF-A532-5000AA380692}"/>
              </a:ext>
            </a:extLst>
          </p:cNvPr>
          <p:cNvGrpSpPr/>
          <p:nvPr/>
        </p:nvGrpSpPr>
        <p:grpSpPr>
          <a:xfrm>
            <a:off x="1573952" y="1389607"/>
            <a:ext cx="8240907" cy="5252024"/>
            <a:chOff x="1573952" y="1389607"/>
            <a:chExt cx="8240907" cy="5252024"/>
          </a:xfrm>
        </p:grpSpPr>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pic>
          <p:nvPicPr>
            <p:cNvPr id="83" name="Picture 2" descr="pod-128.png">
              <a:extLst>
                <a:ext uri="{FF2B5EF4-FFF2-40B4-BE49-F238E27FC236}">
                  <a16:creationId xmlns:a16="http://schemas.microsoft.com/office/drawing/2014/main" id="{7DC905D6-0FDE-4C79-B131-5885FB27F6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d-128.png">
              <a:extLst>
                <a:ext uri="{FF2B5EF4-FFF2-40B4-BE49-F238E27FC236}">
                  <a16:creationId xmlns:a16="http://schemas.microsoft.com/office/drawing/2014/main" id="{CBAA0C27-CE29-4E5A-A76F-F641C19895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pod-128.png">
              <a:extLst>
                <a:ext uri="{FF2B5EF4-FFF2-40B4-BE49-F238E27FC236}">
                  <a16:creationId xmlns:a16="http://schemas.microsoft.com/office/drawing/2014/main" id="{1D5C02EC-12A0-4707-9647-D57D313EBF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pod-128.png">
              <a:extLst>
                <a:ext uri="{FF2B5EF4-FFF2-40B4-BE49-F238E27FC236}">
                  <a16:creationId xmlns:a16="http://schemas.microsoft.com/office/drawing/2014/main" id="{875FF3C7-7F5B-420C-A1B3-E0B7D8E9E8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pod-128.png">
              <a:extLst>
                <a:ext uri="{FF2B5EF4-FFF2-40B4-BE49-F238E27FC236}">
                  <a16:creationId xmlns:a16="http://schemas.microsoft.com/office/drawing/2014/main" id="{0ACEC1E3-1F99-4CC0-82A0-3586094FA9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github.com/kubernetes/community/raw/master/icons/png/resources/labeled/rs-128.png">
              <a:extLst>
                <a:ext uri="{FF2B5EF4-FFF2-40B4-BE49-F238E27FC236}">
                  <a16:creationId xmlns:a16="http://schemas.microsoft.com/office/drawing/2014/main" id="{11D87381-3B41-4566-8246-EA9ABFA86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16309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536575" y="288925"/>
            <a:ext cx="11655425" cy="900113"/>
          </a:xfrm>
        </p:spPr>
        <p:txBody>
          <a:bodyPr vert="horz" wrap="square" lIns="121920" tIns="60960" rIns="121920" bIns="60960" rtlCol="0" anchor="ctr">
            <a:normAutofit/>
          </a:bodyPr>
          <a:lstStyle/>
          <a:p>
            <a:r>
              <a:rPr lang="en-US">
                <a:sym typeface="Open Sans"/>
              </a:rPr>
              <a:t>K8’s pod kill</a:t>
            </a:r>
            <a:endParaRPr lang="es-ES"/>
          </a:p>
        </p:txBody>
      </p:sp>
      <p:grpSp>
        <p:nvGrpSpPr>
          <p:cNvPr id="9" name="Group 8">
            <a:extLst>
              <a:ext uri="{FF2B5EF4-FFF2-40B4-BE49-F238E27FC236}">
                <a16:creationId xmlns:a16="http://schemas.microsoft.com/office/drawing/2014/main" id="{54B176AD-F355-4392-9746-26252D6B661E}"/>
              </a:ext>
            </a:extLst>
          </p:cNvPr>
          <p:cNvGrpSpPr/>
          <p:nvPr/>
        </p:nvGrpSpPr>
        <p:grpSpPr>
          <a:xfrm>
            <a:off x="1573952" y="1389607"/>
            <a:ext cx="8879039" cy="5252024"/>
            <a:chOff x="1573952" y="1389607"/>
            <a:chExt cx="8879039" cy="5252024"/>
          </a:xfrm>
        </p:grpSpPr>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pic>
          <p:nvPicPr>
            <p:cNvPr id="1030" name="Picture 6" descr="Resultado de imagen de 404">
              <a:extLst>
                <a:ext uri="{FF2B5EF4-FFF2-40B4-BE49-F238E27FC236}">
                  <a16:creationId xmlns:a16="http://schemas.microsoft.com/office/drawing/2014/main" id="{937920DE-8EF5-4250-B0B6-3E6B6B0412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42037" y="5082842"/>
              <a:ext cx="1446393" cy="10870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Resultado de imagen de 404">
              <a:extLst>
                <a:ext uri="{FF2B5EF4-FFF2-40B4-BE49-F238E27FC236}">
                  <a16:creationId xmlns:a16="http://schemas.microsoft.com/office/drawing/2014/main" id="{6BDE8912-FE1F-4BC2-9C09-9AE9B0E37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278105" y="5046534"/>
              <a:ext cx="1446393" cy="108703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FF729DF1-6DED-419D-ABEF-DC09B8B0914E}"/>
                </a:ext>
              </a:extLst>
            </p:cNvPr>
            <p:cNvSpPr/>
            <p:nvPr/>
          </p:nvSpPr>
          <p:spPr>
            <a:xfrm rot="7711634">
              <a:off x="7627220" y="3941294"/>
              <a:ext cx="1389067" cy="40530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s-ES">
                <a:solidFill>
                  <a:prstClr val="white"/>
                </a:solidFill>
                <a:latin typeface="Calibri" panose="020F0502020204030204"/>
              </a:endParaRPr>
            </a:p>
          </p:txBody>
        </p:sp>
        <p:sp>
          <p:nvSpPr>
            <p:cNvPr id="67" name="Arrow: Right 66">
              <a:extLst>
                <a:ext uri="{FF2B5EF4-FFF2-40B4-BE49-F238E27FC236}">
                  <a16:creationId xmlns:a16="http://schemas.microsoft.com/office/drawing/2014/main" id="{F0A4FDF5-86BA-4F04-8B91-FF10CF704434}"/>
                </a:ext>
              </a:extLst>
            </p:cNvPr>
            <p:cNvSpPr/>
            <p:nvPr/>
          </p:nvSpPr>
          <p:spPr>
            <a:xfrm rot="7098103">
              <a:off x="8788072" y="4235826"/>
              <a:ext cx="1517896" cy="3837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s-ES">
                <a:solidFill>
                  <a:prstClr val="white"/>
                </a:solidFill>
                <a:latin typeface="Calibri" panose="020F0502020204030204"/>
              </a:endParaRPr>
            </a:p>
          </p:txBody>
        </p:sp>
        <p:pic>
          <p:nvPicPr>
            <p:cNvPr id="69" name="Picture 2" descr="pod-128.png">
              <a:extLst>
                <a:ext uri="{FF2B5EF4-FFF2-40B4-BE49-F238E27FC236}">
                  <a16:creationId xmlns:a16="http://schemas.microsoft.com/office/drawing/2014/main" id="{35F32C33-73B9-46CD-AB39-7C0F9AD2A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B4ACC7F2-606B-4250-8E22-C99F86E19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pod-128.png">
              <a:extLst>
                <a:ext uri="{FF2B5EF4-FFF2-40B4-BE49-F238E27FC236}">
                  <a16:creationId xmlns:a16="http://schemas.microsoft.com/office/drawing/2014/main" id="{7C17277C-30D9-4A1B-8533-7D4D380457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pod-128.png">
              <a:extLst>
                <a:ext uri="{FF2B5EF4-FFF2-40B4-BE49-F238E27FC236}">
                  <a16:creationId xmlns:a16="http://schemas.microsoft.com/office/drawing/2014/main" id="{4B3A8008-F63D-4E51-8A1E-52FBBBCB6A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od-128.png">
              <a:extLst>
                <a:ext uri="{FF2B5EF4-FFF2-40B4-BE49-F238E27FC236}">
                  <a16:creationId xmlns:a16="http://schemas.microsoft.com/office/drawing/2014/main" id="{CABA20D9-51C2-4E07-B2E4-E44E431A00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github.com/kubernetes/community/raw/master/icons/png/resources/labeled/rs-128.png">
              <a:extLst>
                <a:ext uri="{FF2B5EF4-FFF2-40B4-BE49-F238E27FC236}">
                  <a16:creationId xmlns:a16="http://schemas.microsoft.com/office/drawing/2014/main" id="{E387FB0F-2B39-4B6A-99E2-57C9BF8A0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Resultado de imagen de chaosmonkey">
              <a:extLst>
                <a:ext uri="{FF2B5EF4-FFF2-40B4-BE49-F238E27FC236}">
                  <a16:creationId xmlns:a16="http://schemas.microsoft.com/office/drawing/2014/main" id="{7DD9E838-5E37-4F07-98D7-4BE42BFFC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2385" y="2072669"/>
              <a:ext cx="1590606" cy="16050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70952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207963"/>
            <a:ext cx="10515600" cy="1325562"/>
          </a:xfrm>
        </p:spPr>
        <p:txBody>
          <a:bodyPr>
            <a:normAutofit/>
          </a:bodyPr>
          <a:lstStyle/>
          <a:p>
            <a:r>
              <a:rPr lang="en-US">
                <a:sym typeface="Open Sans"/>
              </a:rPr>
              <a:t>K8’s</a:t>
            </a:r>
            <a:r>
              <a:rPr lang="en-US">
                <a:solidFill>
                  <a:srgbClr val="75787A"/>
                </a:solidFill>
                <a:latin typeface="Open Sans"/>
                <a:ea typeface="Open Sans"/>
                <a:cs typeface="Open Sans"/>
                <a:sym typeface="Open Sans"/>
              </a:rPr>
              <a:t> </a:t>
            </a:r>
            <a:r>
              <a:rPr lang="en-US">
                <a:sym typeface="Open Sans"/>
              </a:rPr>
              <a:t>Replica set restarting</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4" name="Straight Arrow Connector 63">
            <a:extLst>
              <a:ext uri="{FF2B5EF4-FFF2-40B4-BE49-F238E27FC236}">
                <a16:creationId xmlns:a16="http://schemas.microsoft.com/office/drawing/2014/main" id="{8495C261-68F1-4340-B99A-D8585E0C08E0}"/>
              </a:ext>
            </a:extLst>
          </p:cNvPr>
          <p:cNvCxnSpPr/>
          <p:nvPr/>
        </p:nvCxnSpPr>
        <p:spPr>
          <a:xfrm>
            <a:off x="10021079" y="5626359"/>
            <a:ext cx="175415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80" name="Shape 2878">
            <a:extLst>
              <a:ext uri="{FF2B5EF4-FFF2-40B4-BE49-F238E27FC236}">
                <a16:creationId xmlns:a16="http://schemas.microsoft.com/office/drawing/2014/main" id="{E98C12F7-FBFD-4C93-907A-C18A44116B27}"/>
              </a:ext>
            </a:extLst>
          </p:cNvPr>
          <p:cNvCxnSpPr>
            <a:cxnSpLocks/>
            <a:stCxn id="38" idx="2"/>
          </p:cNvCxnSpPr>
          <p:nvPr/>
        </p:nvCxnSpPr>
        <p:spPr>
          <a:xfrm rot="16200000" flipH="1">
            <a:off x="7912091" y="1191423"/>
            <a:ext cx="593071" cy="5527271"/>
          </a:xfrm>
          <a:prstGeom prst="bentConnector2">
            <a:avLst/>
          </a:prstGeom>
          <a:noFill/>
          <a:ln w="9525" cap="flat" cmpd="sng">
            <a:solidFill>
              <a:srgbClr val="3A7DF0"/>
            </a:solidFill>
            <a:prstDash val="solid"/>
            <a:round/>
            <a:headEnd type="triangle" w="med" len="med"/>
            <a:tailEnd type="triangle" w="med" len="med"/>
          </a:ln>
        </p:spPr>
      </p:cxnSp>
      <p:pic>
        <p:nvPicPr>
          <p:cNvPr id="2050" name="Picture 2" descr="Resultado de imagen de reloading icon">
            <a:extLst>
              <a:ext uri="{FF2B5EF4-FFF2-40B4-BE49-F238E27FC236}">
                <a16:creationId xmlns:a16="http://schemas.microsoft.com/office/drawing/2014/main" id="{0D547829-8C9B-4F43-B527-3553C465D707}"/>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2759" y="5077453"/>
            <a:ext cx="1096544" cy="1096544"/>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pic>
        <p:nvPicPr>
          <p:cNvPr id="63" name="Picture 2" descr="Resultado de imagen de reloading icon">
            <a:extLst>
              <a:ext uri="{FF2B5EF4-FFF2-40B4-BE49-F238E27FC236}">
                <a16:creationId xmlns:a16="http://schemas.microsoft.com/office/drawing/2014/main" id="{2AF7D397-E8B0-4E27-8042-C7C342AA4E24}"/>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6124" y="5065225"/>
            <a:ext cx="1044073" cy="104407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Resultado de imagen de 404">
            <a:extLst>
              <a:ext uri="{FF2B5EF4-FFF2-40B4-BE49-F238E27FC236}">
                <a16:creationId xmlns:a16="http://schemas.microsoft.com/office/drawing/2014/main" id="{5BBE8A34-E635-4B96-B383-39A3109341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542037" y="5082842"/>
            <a:ext cx="1446393" cy="10870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94D98F13-9D0F-4879-8116-1B098B8516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2D3E408D-5C3A-4CA4-8A27-DAC22CD423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3754B41D-F242-4F3A-83A7-48288EB116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pod-128.png">
            <a:extLst>
              <a:ext uri="{FF2B5EF4-FFF2-40B4-BE49-F238E27FC236}">
                <a16:creationId xmlns:a16="http://schemas.microsoft.com/office/drawing/2014/main" id="{31017A26-8F87-4A04-B6A7-0615284EBD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pod-128.png">
            <a:extLst>
              <a:ext uri="{FF2B5EF4-FFF2-40B4-BE49-F238E27FC236}">
                <a16:creationId xmlns:a16="http://schemas.microsoft.com/office/drawing/2014/main" id="{5F5D8919-7774-455D-BA13-19865A445B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github.com/kubernetes/community/raw/master/icons/png/resources/labeled/rs-128.png">
            <a:extLst>
              <a:ext uri="{FF2B5EF4-FFF2-40B4-BE49-F238E27FC236}">
                <a16:creationId xmlns:a16="http://schemas.microsoft.com/office/drawing/2014/main" id="{48283D44-46A0-4F11-B96F-C70C6B7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8897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255588"/>
            <a:ext cx="10515600" cy="1325562"/>
          </a:xfrm>
        </p:spPr>
        <p:txBody>
          <a:bodyPr vert="horz" wrap="square" lIns="121920" tIns="60960" rIns="121920" bIns="60960" rtlCol="0" anchor="ctr">
            <a:normAutofit/>
          </a:bodyPr>
          <a:lstStyle/>
          <a:p>
            <a:r>
              <a:rPr lang="en-US">
                <a:sym typeface="Open Sans"/>
              </a:rPr>
              <a:t>K8’s Replica set restarting</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4" name="Straight Arrow Connector 63">
            <a:extLst>
              <a:ext uri="{FF2B5EF4-FFF2-40B4-BE49-F238E27FC236}">
                <a16:creationId xmlns:a16="http://schemas.microsoft.com/office/drawing/2014/main" id="{8495C261-68F1-4340-B99A-D8585E0C08E0}"/>
              </a:ext>
            </a:extLst>
          </p:cNvPr>
          <p:cNvCxnSpPr/>
          <p:nvPr/>
        </p:nvCxnSpPr>
        <p:spPr>
          <a:xfrm>
            <a:off x="10021079" y="5626359"/>
            <a:ext cx="175415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80" name="Shape 2878">
            <a:extLst>
              <a:ext uri="{FF2B5EF4-FFF2-40B4-BE49-F238E27FC236}">
                <a16:creationId xmlns:a16="http://schemas.microsoft.com/office/drawing/2014/main" id="{E98C12F7-FBFD-4C93-907A-C18A44116B27}"/>
              </a:ext>
            </a:extLst>
          </p:cNvPr>
          <p:cNvCxnSpPr>
            <a:cxnSpLocks/>
            <a:stCxn id="38" idx="2"/>
          </p:cNvCxnSpPr>
          <p:nvPr/>
        </p:nvCxnSpPr>
        <p:spPr>
          <a:xfrm rot="16200000" flipH="1">
            <a:off x="7912091" y="1191423"/>
            <a:ext cx="593071" cy="5527271"/>
          </a:xfrm>
          <a:prstGeom prst="bentConnector2">
            <a:avLst/>
          </a:prstGeom>
          <a:noFill/>
          <a:ln w="9525" cap="flat" cmpd="sng">
            <a:solidFill>
              <a:srgbClr val="3A7DF0"/>
            </a:solidFill>
            <a:prstDash val="solid"/>
            <a:round/>
            <a:headEnd type="triangle" w="med" len="med"/>
            <a:tailEnd type="triangle" w="med" len="med"/>
          </a:ln>
        </p:spPr>
      </p:cxnSp>
      <p:pic>
        <p:nvPicPr>
          <p:cNvPr id="2050" name="Picture 2" descr="Resultado de imagen de reloading icon">
            <a:extLst>
              <a:ext uri="{FF2B5EF4-FFF2-40B4-BE49-F238E27FC236}">
                <a16:creationId xmlns:a16="http://schemas.microsoft.com/office/drawing/2014/main" id="{0D547829-8C9B-4F43-B527-3553C465D707}"/>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2759" y="5077453"/>
            <a:ext cx="1096544" cy="1096544"/>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pic>
        <p:nvPicPr>
          <p:cNvPr id="66" name="Picture 6" descr="Resultado de imagen de 404">
            <a:extLst>
              <a:ext uri="{FF2B5EF4-FFF2-40B4-BE49-F238E27FC236}">
                <a16:creationId xmlns:a16="http://schemas.microsoft.com/office/drawing/2014/main" id="{E79C3874-9EC2-4220-9827-A528647404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542037" y="5082842"/>
            <a:ext cx="1446393" cy="10870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05036FA4-71D6-41BA-A5A5-0BAF1FC79F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62A59EA8-9B54-43DA-9AFC-DF1F0D2717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2284F480-5A30-476F-8974-E1731BFEC9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pod-128.png">
            <a:extLst>
              <a:ext uri="{FF2B5EF4-FFF2-40B4-BE49-F238E27FC236}">
                <a16:creationId xmlns:a16="http://schemas.microsoft.com/office/drawing/2014/main" id="{8D919FC5-3AA7-49CB-8536-EB38364BB3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pod-128.png">
            <a:extLst>
              <a:ext uri="{FF2B5EF4-FFF2-40B4-BE49-F238E27FC236}">
                <a16:creationId xmlns:a16="http://schemas.microsoft.com/office/drawing/2014/main" id="{5D291050-3CA2-47E4-BBF9-179AE993D6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github.com/kubernetes/community/raw/master/icons/png/resources/labeled/rs-128.png">
            <a:extLst>
              <a:ext uri="{FF2B5EF4-FFF2-40B4-BE49-F238E27FC236}">
                <a16:creationId xmlns:a16="http://schemas.microsoft.com/office/drawing/2014/main" id="{7C43F024-0843-4818-895E-72B7FF95A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445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365125"/>
            <a:ext cx="10515600" cy="1325563"/>
          </a:xfrm>
        </p:spPr>
        <p:txBody>
          <a:bodyPr vert="horz" wrap="square" lIns="121920" tIns="60960" rIns="121920" bIns="60960" rtlCol="0" anchor="ctr">
            <a:normAutofit/>
          </a:bodyPr>
          <a:lstStyle/>
          <a:p>
            <a:r>
              <a:rPr lang="en-US">
                <a:sym typeface="Open Sans"/>
              </a:rPr>
              <a:t>K8’s Replica set restarting</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4" name="Straight Arrow Connector 63">
            <a:extLst>
              <a:ext uri="{FF2B5EF4-FFF2-40B4-BE49-F238E27FC236}">
                <a16:creationId xmlns:a16="http://schemas.microsoft.com/office/drawing/2014/main" id="{8495C261-68F1-4340-B99A-D8585E0C08E0}"/>
              </a:ext>
            </a:extLst>
          </p:cNvPr>
          <p:cNvCxnSpPr/>
          <p:nvPr/>
        </p:nvCxnSpPr>
        <p:spPr>
          <a:xfrm>
            <a:off x="10021079" y="5626359"/>
            <a:ext cx="175415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80" name="Shape 2878">
            <a:extLst>
              <a:ext uri="{FF2B5EF4-FFF2-40B4-BE49-F238E27FC236}">
                <a16:creationId xmlns:a16="http://schemas.microsoft.com/office/drawing/2014/main" id="{E98C12F7-FBFD-4C93-907A-C18A44116B27}"/>
              </a:ext>
            </a:extLst>
          </p:cNvPr>
          <p:cNvCxnSpPr>
            <a:cxnSpLocks/>
            <a:stCxn id="38" idx="2"/>
          </p:cNvCxnSpPr>
          <p:nvPr/>
        </p:nvCxnSpPr>
        <p:spPr>
          <a:xfrm rot="16200000" flipH="1">
            <a:off x="7912091" y="1191423"/>
            <a:ext cx="593071" cy="5527271"/>
          </a:xfrm>
          <a:prstGeom prst="bentConnector2">
            <a:avLst/>
          </a:prstGeom>
          <a:noFill/>
          <a:ln w="9525" cap="flat" cmpd="sng">
            <a:solidFill>
              <a:srgbClr val="3A7DF0"/>
            </a:solidFill>
            <a:prstDash val="solid"/>
            <a:round/>
            <a:headEnd type="triangle" w="med" len="med"/>
            <a:tailEnd type="triangle" w="med" len="med"/>
          </a:ln>
        </p:spPr>
      </p:cxnSp>
      <p:pic>
        <p:nvPicPr>
          <p:cNvPr id="2050" name="Picture 2" descr="Resultado de imagen de reloading icon">
            <a:extLst>
              <a:ext uri="{FF2B5EF4-FFF2-40B4-BE49-F238E27FC236}">
                <a16:creationId xmlns:a16="http://schemas.microsoft.com/office/drawing/2014/main" id="{0D547829-8C9B-4F43-B527-3553C465D707}"/>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2759" y="5077453"/>
            <a:ext cx="1096544" cy="1096544"/>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DAA2912C-4783-484E-9974-9B5369CF31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1CE776CE-BD27-44A2-AAA1-D17DAC6D60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1A1F7306-ED83-40A2-9DE1-5B3C6E2DBA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pod-128.png">
            <a:extLst>
              <a:ext uri="{FF2B5EF4-FFF2-40B4-BE49-F238E27FC236}">
                <a16:creationId xmlns:a16="http://schemas.microsoft.com/office/drawing/2014/main" id="{F0E3171D-C40F-493A-AE28-CB91A152D7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pod-128.png">
            <a:extLst>
              <a:ext uri="{FF2B5EF4-FFF2-40B4-BE49-F238E27FC236}">
                <a16:creationId xmlns:a16="http://schemas.microsoft.com/office/drawing/2014/main" id="{A4EF1A48-9D85-4B3C-9481-7F269DA27F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github.com/kubernetes/community/raw/master/icons/png/resources/labeled/rs-128.png">
            <a:extLst>
              <a:ext uri="{FF2B5EF4-FFF2-40B4-BE49-F238E27FC236}">
                <a16:creationId xmlns:a16="http://schemas.microsoft.com/office/drawing/2014/main" id="{56BE4B0E-8B3D-4E1D-987B-8D33B93EC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8757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290513"/>
            <a:ext cx="10515600" cy="1325562"/>
          </a:xfrm>
        </p:spPr>
        <p:txBody>
          <a:bodyPr vert="horz" wrap="square" lIns="121920" tIns="60960" rIns="121920" bIns="60960" rtlCol="0" anchor="ctr">
            <a:normAutofit/>
          </a:bodyPr>
          <a:lstStyle/>
          <a:p>
            <a:r>
              <a:rPr lang="en-US">
                <a:sym typeface="Open Sans"/>
              </a:rPr>
              <a:t>K8’s Replica set end status</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50098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50098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50098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8" name="Shape 713">
            <a:extLst>
              <a:ext uri="{FF2B5EF4-FFF2-40B4-BE49-F238E27FC236}">
                <a16:creationId xmlns:a16="http://schemas.microsoft.com/office/drawing/2014/main" id="{47871F04-B6D9-4E88-8A78-0C343F5CB998}"/>
              </a:ext>
            </a:extLst>
          </p:cNvPr>
          <p:cNvSpPr/>
          <p:nvPr/>
        </p:nvSpPr>
        <p:spPr>
          <a:xfrm>
            <a:off x="4200675" y="1389607"/>
            <a:ext cx="2488632" cy="2268916"/>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Replicas: 10</a:t>
            </a:r>
          </a:p>
          <a:p>
            <a:pPr algn="ctr" defTabSz="914377">
              <a:buClr>
                <a:srgbClr val="000000"/>
              </a:buClr>
            </a:pPr>
            <a:r>
              <a:rPr lang="en-US"/>
              <a:t>Template pod</a:t>
            </a:r>
            <a:endParaRPr/>
          </a:p>
        </p:txBody>
      </p:sp>
      <p:sp>
        <p:nvSpPr>
          <p:cNvPr id="39" name="Shape 713">
            <a:extLst>
              <a:ext uri="{FF2B5EF4-FFF2-40B4-BE49-F238E27FC236}">
                <a16:creationId xmlns:a16="http://schemas.microsoft.com/office/drawing/2014/main" id="{72923237-C1A2-4514-9BFD-267964BCA85E}"/>
              </a:ext>
            </a:extLst>
          </p:cNvPr>
          <p:cNvSpPr/>
          <p:nvPr/>
        </p:nvSpPr>
        <p:spPr>
          <a:xfrm>
            <a:off x="4932947" y="1955967"/>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0" name="Shape 709">
            <a:extLst>
              <a:ext uri="{FF2B5EF4-FFF2-40B4-BE49-F238E27FC236}">
                <a16:creationId xmlns:a16="http://schemas.microsoft.com/office/drawing/2014/main" id="{E0AAB4E6-6207-47C9-BB6B-D420B0317222}"/>
              </a:ext>
            </a:extLst>
          </p:cNvPr>
          <p:cNvGrpSpPr/>
          <p:nvPr/>
        </p:nvGrpSpPr>
        <p:grpSpPr>
          <a:xfrm>
            <a:off x="5107131" y="2137754"/>
            <a:ext cx="748176" cy="291167"/>
            <a:chOff x="2178036" y="1054763"/>
            <a:chExt cx="1146188" cy="637511"/>
          </a:xfrm>
        </p:grpSpPr>
        <p:sp>
          <p:nvSpPr>
            <p:cNvPr id="41" name="Shape 710">
              <a:extLst>
                <a:ext uri="{FF2B5EF4-FFF2-40B4-BE49-F238E27FC236}">
                  <a16:creationId xmlns:a16="http://schemas.microsoft.com/office/drawing/2014/main" id="{985EF822-9471-4F6E-8D35-3673CD2CA67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2" name="Shape 711">
              <a:extLst>
                <a:ext uri="{FF2B5EF4-FFF2-40B4-BE49-F238E27FC236}">
                  <a16:creationId xmlns:a16="http://schemas.microsoft.com/office/drawing/2014/main" id="{2C7531A7-CA10-4F32-8A6A-9A261CF3072E}"/>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43" name="Shape 710">
            <a:extLst>
              <a:ext uri="{FF2B5EF4-FFF2-40B4-BE49-F238E27FC236}">
                <a16:creationId xmlns:a16="http://schemas.microsoft.com/office/drawing/2014/main" id="{6DCF0B32-B6AF-436C-9DD5-E4619449C2E2}"/>
              </a:ext>
            </a:extLst>
          </p:cNvPr>
          <p:cNvSpPr/>
          <p:nvPr/>
        </p:nvSpPr>
        <p:spPr>
          <a:xfrm>
            <a:off x="5107131" y="2569587"/>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4" name="Shape 711">
            <a:extLst>
              <a:ext uri="{FF2B5EF4-FFF2-40B4-BE49-F238E27FC236}">
                <a16:creationId xmlns:a16="http://schemas.microsoft.com/office/drawing/2014/main" id="{C1FEEF54-FEC9-4E80-9DD3-4C4E92BD231F}"/>
              </a:ext>
            </a:extLst>
          </p:cNvPr>
          <p:cNvSpPr txBox="1"/>
          <p:nvPr/>
        </p:nvSpPr>
        <p:spPr>
          <a:xfrm>
            <a:off x="5107131" y="2569588"/>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5" name="Shape 710">
            <a:extLst>
              <a:ext uri="{FF2B5EF4-FFF2-40B4-BE49-F238E27FC236}">
                <a16:creationId xmlns:a16="http://schemas.microsoft.com/office/drawing/2014/main" id="{B12706C4-BCB1-4F6F-85CC-978717455664}"/>
              </a:ext>
            </a:extLst>
          </p:cNvPr>
          <p:cNvSpPr/>
          <p:nvPr/>
        </p:nvSpPr>
        <p:spPr>
          <a:xfrm>
            <a:off x="5107131" y="300142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46" name="Shape 711">
            <a:extLst>
              <a:ext uri="{FF2B5EF4-FFF2-40B4-BE49-F238E27FC236}">
                <a16:creationId xmlns:a16="http://schemas.microsoft.com/office/drawing/2014/main" id="{6F6CEA14-B293-46A0-8C90-112AF4C23AA0}"/>
              </a:ext>
            </a:extLst>
          </p:cNvPr>
          <p:cNvSpPr txBox="1"/>
          <p:nvPr/>
        </p:nvSpPr>
        <p:spPr>
          <a:xfrm>
            <a:off x="5107131" y="3001420"/>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50098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48563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50098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54416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54416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58735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58735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4" name="Straight Arrow Connector 63">
            <a:extLst>
              <a:ext uri="{FF2B5EF4-FFF2-40B4-BE49-F238E27FC236}">
                <a16:creationId xmlns:a16="http://schemas.microsoft.com/office/drawing/2014/main" id="{8495C261-68F1-4340-B99A-D8585E0C08E0}"/>
              </a:ext>
            </a:extLst>
          </p:cNvPr>
          <p:cNvCxnSpPr/>
          <p:nvPr/>
        </p:nvCxnSpPr>
        <p:spPr>
          <a:xfrm>
            <a:off x="10021079" y="5626359"/>
            <a:ext cx="175415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hape 2878">
            <a:extLst>
              <a:ext uri="{FF2B5EF4-FFF2-40B4-BE49-F238E27FC236}">
                <a16:creationId xmlns:a16="http://schemas.microsoft.com/office/drawing/2014/main" id="{0349F586-765E-4061-AD54-D615F60E4B47}"/>
              </a:ext>
            </a:extLst>
          </p:cNvPr>
          <p:cNvCxnSpPr>
            <a:cxnSpLocks/>
            <a:stCxn id="38" idx="2"/>
            <a:endCxn id="8" idx="0"/>
          </p:cNvCxnSpPr>
          <p:nvPr/>
        </p:nvCxnSpPr>
        <p:spPr>
          <a:xfrm rot="5400000">
            <a:off x="3184672" y="25960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stCxn id="38" idx="2"/>
            <a:endCxn id="22" idx="0"/>
          </p:cNvCxnSpPr>
          <p:nvPr/>
        </p:nvCxnSpPr>
        <p:spPr>
          <a:xfrm rot="5400000">
            <a:off x="4041048" y="34524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stCxn id="38" idx="2"/>
            <a:endCxn id="30" idx="0"/>
          </p:cNvCxnSpPr>
          <p:nvPr/>
        </p:nvCxnSpPr>
        <p:spPr>
          <a:xfrm rot="16200000" flipH="1">
            <a:off x="4897423" y="42060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stCxn id="38" idx="2"/>
            <a:endCxn id="47" idx="0"/>
          </p:cNvCxnSpPr>
          <p:nvPr/>
        </p:nvCxnSpPr>
        <p:spPr>
          <a:xfrm rot="16200000" flipH="1">
            <a:off x="5753799" y="33497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stCxn id="38" idx="2"/>
            <a:endCxn id="55" idx="0"/>
          </p:cNvCxnSpPr>
          <p:nvPr/>
        </p:nvCxnSpPr>
        <p:spPr>
          <a:xfrm rot="16200000" flipH="1">
            <a:off x="6621833" y="24816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80" name="Shape 2878">
            <a:extLst>
              <a:ext uri="{FF2B5EF4-FFF2-40B4-BE49-F238E27FC236}">
                <a16:creationId xmlns:a16="http://schemas.microsoft.com/office/drawing/2014/main" id="{E98C12F7-FBFD-4C93-907A-C18A44116B27}"/>
              </a:ext>
            </a:extLst>
          </p:cNvPr>
          <p:cNvCxnSpPr>
            <a:cxnSpLocks/>
            <a:stCxn id="38" idx="2"/>
          </p:cNvCxnSpPr>
          <p:nvPr/>
        </p:nvCxnSpPr>
        <p:spPr>
          <a:xfrm rot="16200000" flipH="1">
            <a:off x="7912091" y="1191423"/>
            <a:ext cx="593071" cy="5527271"/>
          </a:xfrm>
          <a:prstGeom prst="bentConnector2">
            <a:avLst/>
          </a:prstGeom>
          <a:noFill/>
          <a:ln w="9525" cap="flat" cmpd="sng">
            <a:solidFill>
              <a:srgbClr val="3A7DF0"/>
            </a:solidFill>
            <a:prstDash val="solid"/>
            <a:round/>
            <a:headEnd type="triangle" w="med" len="med"/>
            <a:tailEnd type="triangle" w="med" len="med"/>
          </a:ln>
        </p:spPr>
      </p:cxnSp>
      <p:pic>
        <p:nvPicPr>
          <p:cNvPr id="63" name="Picture 2" descr="pod-128.png">
            <a:extLst>
              <a:ext uri="{FF2B5EF4-FFF2-40B4-BE49-F238E27FC236}">
                <a16:creationId xmlns:a16="http://schemas.microsoft.com/office/drawing/2014/main" id="{617CB700-875A-4775-996F-93AFA9D1AD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479" y="61323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pod-128.png">
            <a:extLst>
              <a:ext uri="{FF2B5EF4-FFF2-40B4-BE49-F238E27FC236}">
                <a16:creationId xmlns:a16="http://schemas.microsoft.com/office/drawing/2014/main" id="{7854BC13-A89C-4BE8-9658-610AE99B32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535" y="61217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FFEA04F5-4C57-4970-9F9A-0B4D94BAAE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549"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63D90A7E-7D36-44E7-9D2E-144A07C10A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0563" y="61684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980D2116-AA59-4C56-9CAC-D03E5E68E6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1672" y="61646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github.com/kubernetes/community/raw/master/icons/png/resources/labeled/rs-128.png">
            <a:extLst>
              <a:ext uri="{FF2B5EF4-FFF2-40B4-BE49-F238E27FC236}">
                <a16:creationId xmlns:a16="http://schemas.microsoft.com/office/drawing/2014/main" id="{16E859C4-6970-4B78-9906-F3A24E0F2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643" y="3210359"/>
            <a:ext cx="748176" cy="74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460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CC-E562-45A1-A516-A11093FCD222}"/>
              </a:ext>
            </a:extLst>
          </p:cNvPr>
          <p:cNvSpPr>
            <a:spLocks noGrp="1"/>
          </p:cNvSpPr>
          <p:nvPr>
            <p:ph type="title" idx="4294967295"/>
          </p:nvPr>
        </p:nvSpPr>
        <p:spPr>
          <a:xfrm>
            <a:off x="0" y="290513"/>
            <a:ext cx="10515600" cy="1325562"/>
          </a:xfrm>
        </p:spPr>
        <p:txBody>
          <a:bodyPr vert="horz" wrap="square" lIns="121920" tIns="60960" rIns="121920" bIns="60960" rtlCol="0" anchor="ctr">
            <a:normAutofit/>
          </a:bodyPr>
          <a:lstStyle/>
          <a:p>
            <a:r>
              <a:rPr lang="en-US">
                <a:sym typeface="Open Sans"/>
              </a:rPr>
              <a:t>K8’s </a:t>
            </a:r>
            <a:r>
              <a:rPr lang="en-US" err="1">
                <a:sym typeface="Open Sans"/>
              </a:rPr>
              <a:t>kube</a:t>
            </a:r>
            <a:r>
              <a:rPr lang="en-US">
                <a:sym typeface="Open Sans"/>
              </a:rPr>
              <a:t> proxy</a:t>
            </a:r>
            <a:endParaRPr lang="es-ES"/>
          </a:p>
        </p:txBody>
      </p:sp>
      <p:sp>
        <p:nvSpPr>
          <p:cNvPr id="8" name="Shape 713">
            <a:extLst>
              <a:ext uri="{FF2B5EF4-FFF2-40B4-BE49-F238E27FC236}">
                <a16:creationId xmlns:a16="http://schemas.microsoft.com/office/drawing/2014/main" id="{E7AA279B-03A6-4714-941E-75F3859AA5A9}"/>
              </a:ext>
            </a:extLst>
          </p:cNvPr>
          <p:cNvSpPr/>
          <p:nvPr/>
        </p:nvSpPr>
        <p:spPr>
          <a:xfrm>
            <a:off x="1573952" y="35355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 name="Shape 709">
            <a:extLst>
              <a:ext uri="{FF2B5EF4-FFF2-40B4-BE49-F238E27FC236}">
                <a16:creationId xmlns:a16="http://schemas.microsoft.com/office/drawing/2014/main" id="{6DC3CBF0-8737-4696-B960-049A2F72B379}"/>
              </a:ext>
            </a:extLst>
          </p:cNvPr>
          <p:cNvGrpSpPr/>
          <p:nvPr/>
        </p:nvGrpSpPr>
        <p:grpSpPr>
          <a:xfrm>
            <a:off x="1739747" y="3689046"/>
            <a:ext cx="748176" cy="291167"/>
            <a:chOff x="2178036" y="1054763"/>
            <a:chExt cx="1146188" cy="637511"/>
          </a:xfrm>
        </p:grpSpPr>
        <p:sp>
          <p:nvSpPr>
            <p:cNvPr id="5" name="Shape 710">
              <a:extLst>
                <a:ext uri="{FF2B5EF4-FFF2-40B4-BE49-F238E27FC236}">
                  <a16:creationId xmlns:a16="http://schemas.microsoft.com/office/drawing/2014/main" id="{185F9A30-9CFD-4049-851A-8BAB98B019AF}"/>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 name="Shape 711">
              <a:extLst>
                <a:ext uri="{FF2B5EF4-FFF2-40B4-BE49-F238E27FC236}">
                  <a16:creationId xmlns:a16="http://schemas.microsoft.com/office/drawing/2014/main" id="{61E2680B-A312-4ADF-A970-4F19E4276D59}"/>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16" name="Shape 710">
            <a:extLst>
              <a:ext uri="{FF2B5EF4-FFF2-40B4-BE49-F238E27FC236}">
                <a16:creationId xmlns:a16="http://schemas.microsoft.com/office/drawing/2014/main" id="{DA668892-AC4F-46B4-834A-4C767A0091AF}"/>
              </a:ext>
            </a:extLst>
          </p:cNvPr>
          <p:cNvSpPr/>
          <p:nvPr/>
        </p:nvSpPr>
        <p:spPr>
          <a:xfrm>
            <a:off x="1739747" y="41208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17" name="Shape 711">
            <a:extLst>
              <a:ext uri="{FF2B5EF4-FFF2-40B4-BE49-F238E27FC236}">
                <a16:creationId xmlns:a16="http://schemas.microsoft.com/office/drawing/2014/main" id="{C1F762BC-AED4-498E-B378-6AB8176E9005}"/>
              </a:ext>
            </a:extLst>
          </p:cNvPr>
          <p:cNvSpPr txBox="1"/>
          <p:nvPr/>
        </p:nvSpPr>
        <p:spPr>
          <a:xfrm>
            <a:off x="1739748" y="41208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0" name="Shape 710">
            <a:extLst>
              <a:ext uri="{FF2B5EF4-FFF2-40B4-BE49-F238E27FC236}">
                <a16:creationId xmlns:a16="http://schemas.microsoft.com/office/drawing/2014/main" id="{B962F678-7B6F-4278-8264-6D9502380533}"/>
              </a:ext>
            </a:extLst>
          </p:cNvPr>
          <p:cNvSpPr/>
          <p:nvPr/>
        </p:nvSpPr>
        <p:spPr>
          <a:xfrm>
            <a:off x="1739747" y="45527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1" name="Shape 711">
            <a:extLst>
              <a:ext uri="{FF2B5EF4-FFF2-40B4-BE49-F238E27FC236}">
                <a16:creationId xmlns:a16="http://schemas.microsoft.com/office/drawing/2014/main" id="{5976ACB1-A7B8-48E8-B9F8-28A1114ACA48}"/>
              </a:ext>
            </a:extLst>
          </p:cNvPr>
          <p:cNvSpPr txBox="1"/>
          <p:nvPr/>
        </p:nvSpPr>
        <p:spPr>
          <a:xfrm>
            <a:off x="1739748" y="45527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2" name="Shape 713">
            <a:extLst>
              <a:ext uri="{FF2B5EF4-FFF2-40B4-BE49-F238E27FC236}">
                <a16:creationId xmlns:a16="http://schemas.microsoft.com/office/drawing/2014/main" id="{FB6B86E7-2B36-4576-AF6B-014F84A34DE3}"/>
              </a:ext>
            </a:extLst>
          </p:cNvPr>
          <p:cNvSpPr/>
          <p:nvPr/>
        </p:nvSpPr>
        <p:spPr>
          <a:xfrm>
            <a:off x="3286704" y="35355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23" name="Shape 709">
            <a:extLst>
              <a:ext uri="{FF2B5EF4-FFF2-40B4-BE49-F238E27FC236}">
                <a16:creationId xmlns:a16="http://schemas.microsoft.com/office/drawing/2014/main" id="{598F6129-DEA2-418C-91E9-6583DDAC3880}"/>
              </a:ext>
            </a:extLst>
          </p:cNvPr>
          <p:cNvGrpSpPr/>
          <p:nvPr/>
        </p:nvGrpSpPr>
        <p:grpSpPr>
          <a:xfrm>
            <a:off x="3452499" y="3689046"/>
            <a:ext cx="748176" cy="291167"/>
            <a:chOff x="2178036" y="1054763"/>
            <a:chExt cx="1146188" cy="637511"/>
          </a:xfrm>
        </p:grpSpPr>
        <p:sp>
          <p:nvSpPr>
            <p:cNvPr id="24" name="Shape 710">
              <a:extLst>
                <a:ext uri="{FF2B5EF4-FFF2-40B4-BE49-F238E27FC236}">
                  <a16:creationId xmlns:a16="http://schemas.microsoft.com/office/drawing/2014/main" id="{E4201AAA-E6E3-4BBA-8CFB-BB920D9F0BC8}"/>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5" name="Shape 711">
              <a:extLst>
                <a:ext uri="{FF2B5EF4-FFF2-40B4-BE49-F238E27FC236}">
                  <a16:creationId xmlns:a16="http://schemas.microsoft.com/office/drawing/2014/main" id="{89675866-C9A7-43BA-B7EA-5ACE5A01C3C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26" name="Shape 710">
            <a:extLst>
              <a:ext uri="{FF2B5EF4-FFF2-40B4-BE49-F238E27FC236}">
                <a16:creationId xmlns:a16="http://schemas.microsoft.com/office/drawing/2014/main" id="{F9C253AD-47D7-441F-BF9C-1E55ABDA33D3}"/>
              </a:ext>
            </a:extLst>
          </p:cNvPr>
          <p:cNvSpPr/>
          <p:nvPr/>
        </p:nvSpPr>
        <p:spPr>
          <a:xfrm>
            <a:off x="3452499" y="41208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7" name="Shape 711">
            <a:extLst>
              <a:ext uri="{FF2B5EF4-FFF2-40B4-BE49-F238E27FC236}">
                <a16:creationId xmlns:a16="http://schemas.microsoft.com/office/drawing/2014/main" id="{52F137F2-77D7-4C7D-87B3-194E1F86085C}"/>
              </a:ext>
            </a:extLst>
          </p:cNvPr>
          <p:cNvSpPr txBox="1"/>
          <p:nvPr/>
        </p:nvSpPr>
        <p:spPr>
          <a:xfrm>
            <a:off x="3452500" y="41208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28" name="Shape 710">
            <a:extLst>
              <a:ext uri="{FF2B5EF4-FFF2-40B4-BE49-F238E27FC236}">
                <a16:creationId xmlns:a16="http://schemas.microsoft.com/office/drawing/2014/main" id="{5420D1E8-26F0-4446-9486-FCDEB1C18AC9}"/>
              </a:ext>
            </a:extLst>
          </p:cNvPr>
          <p:cNvSpPr/>
          <p:nvPr/>
        </p:nvSpPr>
        <p:spPr>
          <a:xfrm>
            <a:off x="3452499" y="45527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29" name="Shape 711">
            <a:extLst>
              <a:ext uri="{FF2B5EF4-FFF2-40B4-BE49-F238E27FC236}">
                <a16:creationId xmlns:a16="http://schemas.microsoft.com/office/drawing/2014/main" id="{CF13BF4F-265D-4E6C-82E0-5839A2369757}"/>
              </a:ext>
            </a:extLst>
          </p:cNvPr>
          <p:cNvSpPr txBox="1"/>
          <p:nvPr/>
        </p:nvSpPr>
        <p:spPr>
          <a:xfrm>
            <a:off x="3452500" y="45527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0" name="Shape 713">
            <a:extLst>
              <a:ext uri="{FF2B5EF4-FFF2-40B4-BE49-F238E27FC236}">
                <a16:creationId xmlns:a16="http://schemas.microsoft.com/office/drawing/2014/main" id="{EADDA32C-5BD9-4747-91FA-B23180387798}"/>
              </a:ext>
            </a:extLst>
          </p:cNvPr>
          <p:cNvSpPr/>
          <p:nvPr/>
        </p:nvSpPr>
        <p:spPr>
          <a:xfrm>
            <a:off x="4999456" y="35355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31" name="Shape 709">
            <a:extLst>
              <a:ext uri="{FF2B5EF4-FFF2-40B4-BE49-F238E27FC236}">
                <a16:creationId xmlns:a16="http://schemas.microsoft.com/office/drawing/2014/main" id="{C41C5855-F885-42E0-8AFB-D16410BA7A7E}"/>
              </a:ext>
            </a:extLst>
          </p:cNvPr>
          <p:cNvGrpSpPr/>
          <p:nvPr/>
        </p:nvGrpSpPr>
        <p:grpSpPr>
          <a:xfrm>
            <a:off x="5165251" y="3689046"/>
            <a:ext cx="748176" cy="291167"/>
            <a:chOff x="2178036" y="1054763"/>
            <a:chExt cx="1146188" cy="637511"/>
          </a:xfrm>
        </p:grpSpPr>
        <p:sp>
          <p:nvSpPr>
            <p:cNvPr id="32" name="Shape 710">
              <a:extLst>
                <a:ext uri="{FF2B5EF4-FFF2-40B4-BE49-F238E27FC236}">
                  <a16:creationId xmlns:a16="http://schemas.microsoft.com/office/drawing/2014/main" id="{154B3C16-F140-41EC-AC2B-454BC0E52573}"/>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3" name="Shape 711">
              <a:extLst>
                <a:ext uri="{FF2B5EF4-FFF2-40B4-BE49-F238E27FC236}">
                  <a16:creationId xmlns:a16="http://schemas.microsoft.com/office/drawing/2014/main" id="{30B69746-E9D9-4011-829C-307ED5B32813}"/>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34" name="Shape 710">
            <a:extLst>
              <a:ext uri="{FF2B5EF4-FFF2-40B4-BE49-F238E27FC236}">
                <a16:creationId xmlns:a16="http://schemas.microsoft.com/office/drawing/2014/main" id="{898A98AB-1DCE-4355-A255-B8ACD0730337}"/>
              </a:ext>
            </a:extLst>
          </p:cNvPr>
          <p:cNvSpPr/>
          <p:nvPr/>
        </p:nvSpPr>
        <p:spPr>
          <a:xfrm>
            <a:off x="5165251" y="41208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5" name="Shape 711">
            <a:extLst>
              <a:ext uri="{FF2B5EF4-FFF2-40B4-BE49-F238E27FC236}">
                <a16:creationId xmlns:a16="http://schemas.microsoft.com/office/drawing/2014/main" id="{8340D7DC-E97F-4EB5-94CC-BBAFAC47E9A5}"/>
              </a:ext>
            </a:extLst>
          </p:cNvPr>
          <p:cNvSpPr txBox="1"/>
          <p:nvPr/>
        </p:nvSpPr>
        <p:spPr>
          <a:xfrm>
            <a:off x="5165252" y="41208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36" name="Shape 710">
            <a:extLst>
              <a:ext uri="{FF2B5EF4-FFF2-40B4-BE49-F238E27FC236}">
                <a16:creationId xmlns:a16="http://schemas.microsoft.com/office/drawing/2014/main" id="{C218D454-33C1-4BDE-BD4D-52D3EEB02E97}"/>
              </a:ext>
            </a:extLst>
          </p:cNvPr>
          <p:cNvSpPr/>
          <p:nvPr/>
        </p:nvSpPr>
        <p:spPr>
          <a:xfrm>
            <a:off x="5165251" y="45527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37" name="Shape 711">
            <a:extLst>
              <a:ext uri="{FF2B5EF4-FFF2-40B4-BE49-F238E27FC236}">
                <a16:creationId xmlns:a16="http://schemas.microsoft.com/office/drawing/2014/main" id="{CAEF5AF2-1A5B-4948-96F1-DE5B5765E646}"/>
              </a:ext>
            </a:extLst>
          </p:cNvPr>
          <p:cNvSpPr txBox="1"/>
          <p:nvPr/>
        </p:nvSpPr>
        <p:spPr>
          <a:xfrm>
            <a:off x="5165252" y="45527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47" name="Shape 713">
            <a:extLst>
              <a:ext uri="{FF2B5EF4-FFF2-40B4-BE49-F238E27FC236}">
                <a16:creationId xmlns:a16="http://schemas.microsoft.com/office/drawing/2014/main" id="{78F29A35-5E21-4BEC-BB14-9E093554980A}"/>
              </a:ext>
            </a:extLst>
          </p:cNvPr>
          <p:cNvSpPr/>
          <p:nvPr/>
        </p:nvSpPr>
        <p:spPr>
          <a:xfrm>
            <a:off x="6712208" y="35355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48" name="Shape 709">
            <a:extLst>
              <a:ext uri="{FF2B5EF4-FFF2-40B4-BE49-F238E27FC236}">
                <a16:creationId xmlns:a16="http://schemas.microsoft.com/office/drawing/2014/main" id="{5052FC8F-86FE-4EA1-92CC-3B3997A16AC9}"/>
              </a:ext>
            </a:extLst>
          </p:cNvPr>
          <p:cNvGrpSpPr/>
          <p:nvPr/>
        </p:nvGrpSpPr>
        <p:grpSpPr>
          <a:xfrm>
            <a:off x="6878003" y="3689046"/>
            <a:ext cx="748176" cy="291167"/>
            <a:chOff x="2178036" y="1054763"/>
            <a:chExt cx="1146188" cy="637511"/>
          </a:xfrm>
        </p:grpSpPr>
        <p:sp>
          <p:nvSpPr>
            <p:cNvPr id="49" name="Shape 710">
              <a:extLst>
                <a:ext uri="{FF2B5EF4-FFF2-40B4-BE49-F238E27FC236}">
                  <a16:creationId xmlns:a16="http://schemas.microsoft.com/office/drawing/2014/main" id="{362088C4-8ADA-4B65-8E11-DA339FA12CB6}"/>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0" name="Shape 711">
              <a:extLst>
                <a:ext uri="{FF2B5EF4-FFF2-40B4-BE49-F238E27FC236}">
                  <a16:creationId xmlns:a16="http://schemas.microsoft.com/office/drawing/2014/main" id="{F4C2D23C-63B3-48C4-834D-C7ACE40715BB}"/>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1" name="Shape 710">
            <a:extLst>
              <a:ext uri="{FF2B5EF4-FFF2-40B4-BE49-F238E27FC236}">
                <a16:creationId xmlns:a16="http://schemas.microsoft.com/office/drawing/2014/main" id="{8BAEA652-0280-4D61-B567-C22883FC8F05}"/>
              </a:ext>
            </a:extLst>
          </p:cNvPr>
          <p:cNvSpPr/>
          <p:nvPr/>
        </p:nvSpPr>
        <p:spPr>
          <a:xfrm>
            <a:off x="6878003" y="41208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2" name="Shape 711">
            <a:extLst>
              <a:ext uri="{FF2B5EF4-FFF2-40B4-BE49-F238E27FC236}">
                <a16:creationId xmlns:a16="http://schemas.microsoft.com/office/drawing/2014/main" id="{9D684788-8AF3-433C-8712-291E896D65C8}"/>
              </a:ext>
            </a:extLst>
          </p:cNvPr>
          <p:cNvSpPr txBox="1"/>
          <p:nvPr/>
        </p:nvSpPr>
        <p:spPr>
          <a:xfrm>
            <a:off x="6878004" y="41208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3" name="Shape 710">
            <a:extLst>
              <a:ext uri="{FF2B5EF4-FFF2-40B4-BE49-F238E27FC236}">
                <a16:creationId xmlns:a16="http://schemas.microsoft.com/office/drawing/2014/main" id="{EF27A3C6-6E20-45CE-BDA1-C46A47BDE4E8}"/>
              </a:ext>
            </a:extLst>
          </p:cNvPr>
          <p:cNvSpPr/>
          <p:nvPr/>
        </p:nvSpPr>
        <p:spPr>
          <a:xfrm>
            <a:off x="6878003" y="45527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4" name="Shape 711">
            <a:extLst>
              <a:ext uri="{FF2B5EF4-FFF2-40B4-BE49-F238E27FC236}">
                <a16:creationId xmlns:a16="http://schemas.microsoft.com/office/drawing/2014/main" id="{736FC1FB-E1C5-4625-894E-766C82B59B0B}"/>
              </a:ext>
            </a:extLst>
          </p:cNvPr>
          <p:cNvSpPr txBox="1"/>
          <p:nvPr/>
        </p:nvSpPr>
        <p:spPr>
          <a:xfrm>
            <a:off x="6878004" y="45527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55" name="Shape 713">
            <a:extLst>
              <a:ext uri="{FF2B5EF4-FFF2-40B4-BE49-F238E27FC236}">
                <a16:creationId xmlns:a16="http://schemas.microsoft.com/office/drawing/2014/main" id="{DAD5AA11-DF1F-44B5-B05E-80A7012BC797}"/>
              </a:ext>
            </a:extLst>
          </p:cNvPr>
          <p:cNvSpPr/>
          <p:nvPr/>
        </p:nvSpPr>
        <p:spPr>
          <a:xfrm>
            <a:off x="8448276" y="3535595"/>
            <a:ext cx="1096544" cy="1518408"/>
          </a:xfrm>
          <a:prstGeom prst="roundRect">
            <a:avLst>
              <a:gd name="adj" fmla="val 827"/>
            </a:avLst>
          </a:prstGeom>
          <a:solidFill>
            <a:srgbClr val="F1F8E9"/>
          </a:solidFill>
          <a:ln>
            <a:solidFill>
              <a:srgbClr val="3A7DF0"/>
            </a:solid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grpSp>
        <p:nvGrpSpPr>
          <p:cNvPr id="56" name="Shape 709">
            <a:extLst>
              <a:ext uri="{FF2B5EF4-FFF2-40B4-BE49-F238E27FC236}">
                <a16:creationId xmlns:a16="http://schemas.microsoft.com/office/drawing/2014/main" id="{FD8BEB39-898F-43F8-AE02-977A1A2078D8}"/>
              </a:ext>
            </a:extLst>
          </p:cNvPr>
          <p:cNvGrpSpPr/>
          <p:nvPr/>
        </p:nvGrpSpPr>
        <p:grpSpPr>
          <a:xfrm>
            <a:off x="8614071" y="3689046"/>
            <a:ext cx="748176" cy="291167"/>
            <a:chOff x="2178036" y="1054763"/>
            <a:chExt cx="1146188" cy="637511"/>
          </a:xfrm>
        </p:grpSpPr>
        <p:sp>
          <p:nvSpPr>
            <p:cNvPr id="57" name="Shape 710">
              <a:extLst>
                <a:ext uri="{FF2B5EF4-FFF2-40B4-BE49-F238E27FC236}">
                  <a16:creationId xmlns:a16="http://schemas.microsoft.com/office/drawing/2014/main" id="{5C530EFC-1098-4842-9C5C-E0A44F62F330}"/>
                </a:ext>
              </a:extLst>
            </p:cNvPr>
            <p:cNvSpPr/>
            <p:nvPr/>
          </p:nvSpPr>
          <p:spPr>
            <a:xfrm>
              <a:off x="2178036" y="1054763"/>
              <a:ext cx="1146188" cy="637511"/>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58" name="Shape 711">
              <a:extLst>
                <a:ext uri="{FF2B5EF4-FFF2-40B4-BE49-F238E27FC236}">
                  <a16:creationId xmlns:a16="http://schemas.microsoft.com/office/drawing/2014/main" id="{F8A35D4A-B29D-429A-B60C-2C6C0B47DF20}"/>
                </a:ext>
              </a:extLst>
            </p:cNvPr>
            <p:cNvSpPr txBox="1"/>
            <p:nvPr/>
          </p:nvSpPr>
          <p:spPr>
            <a:xfrm>
              <a:off x="2178036" y="1054763"/>
              <a:ext cx="784797" cy="79710"/>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grpSp>
      <p:sp>
        <p:nvSpPr>
          <p:cNvPr id="59" name="Shape 710">
            <a:extLst>
              <a:ext uri="{FF2B5EF4-FFF2-40B4-BE49-F238E27FC236}">
                <a16:creationId xmlns:a16="http://schemas.microsoft.com/office/drawing/2014/main" id="{8FA30BD4-C098-4123-8219-3F5E21A44B17}"/>
              </a:ext>
            </a:extLst>
          </p:cNvPr>
          <p:cNvSpPr/>
          <p:nvPr/>
        </p:nvSpPr>
        <p:spPr>
          <a:xfrm>
            <a:off x="8614071" y="4120878"/>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0" name="Shape 711">
            <a:extLst>
              <a:ext uri="{FF2B5EF4-FFF2-40B4-BE49-F238E27FC236}">
                <a16:creationId xmlns:a16="http://schemas.microsoft.com/office/drawing/2014/main" id="{F05933A1-50BC-4F88-A54B-DA1BE39867B3}"/>
              </a:ext>
            </a:extLst>
          </p:cNvPr>
          <p:cNvSpPr txBox="1"/>
          <p:nvPr/>
        </p:nvSpPr>
        <p:spPr>
          <a:xfrm>
            <a:off x="8614072" y="4120879"/>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sp>
        <p:nvSpPr>
          <p:cNvPr id="61" name="Shape 710">
            <a:extLst>
              <a:ext uri="{FF2B5EF4-FFF2-40B4-BE49-F238E27FC236}">
                <a16:creationId xmlns:a16="http://schemas.microsoft.com/office/drawing/2014/main" id="{C5C2F7A6-A69A-4E9F-AA86-E6D51CE84908}"/>
              </a:ext>
            </a:extLst>
          </p:cNvPr>
          <p:cNvSpPr/>
          <p:nvPr/>
        </p:nvSpPr>
        <p:spPr>
          <a:xfrm>
            <a:off x="8614071" y="4552711"/>
            <a:ext cx="748176" cy="291167"/>
          </a:xfrm>
          <a:prstGeom prst="roundRect">
            <a:avLst>
              <a:gd name="adj" fmla="val 827"/>
            </a:avLst>
          </a:prstGeom>
          <a:solidFill>
            <a:srgbClr val="F3E5F5"/>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buClr>
                <a:srgbClr val="000000"/>
              </a:buClr>
            </a:pPr>
            <a:endParaRPr/>
          </a:p>
        </p:txBody>
      </p:sp>
      <p:sp>
        <p:nvSpPr>
          <p:cNvPr id="62" name="Shape 711">
            <a:extLst>
              <a:ext uri="{FF2B5EF4-FFF2-40B4-BE49-F238E27FC236}">
                <a16:creationId xmlns:a16="http://schemas.microsoft.com/office/drawing/2014/main" id="{39F6F12D-1A98-44B9-8FA4-243CC2AFDD41}"/>
              </a:ext>
            </a:extLst>
          </p:cNvPr>
          <p:cNvSpPr txBox="1"/>
          <p:nvPr/>
        </p:nvSpPr>
        <p:spPr>
          <a:xfrm>
            <a:off x="8614072" y="4552712"/>
            <a:ext cx="512277" cy="36405"/>
          </a:xfrm>
          <a:prstGeom prst="rect">
            <a:avLst/>
          </a:prstGeom>
          <a:noFill/>
          <a:ln>
            <a:noFill/>
          </a:ln>
        </p:spPr>
        <p:txBody>
          <a:bodyPr lIns="91425" tIns="54851"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914377">
              <a:lnSpc>
                <a:spcPct val="125000"/>
              </a:lnSpc>
              <a:buClr>
                <a:srgbClr val="9E9E9E"/>
              </a:buClr>
              <a:buSzPct val="25000"/>
            </a:pPr>
            <a:r>
              <a:rPr lang="en-US" sz="700">
                <a:solidFill>
                  <a:srgbClr val="9E9E9E"/>
                </a:solidFill>
                <a:latin typeface="Roboto"/>
                <a:ea typeface="Roboto"/>
                <a:cs typeface="Roboto"/>
                <a:sym typeface="Roboto"/>
              </a:rPr>
              <a:t>container</a:t>
            </a:r>
            <a:endParaRPr lang="en-US" sz="600">
              <a:solidFill>
                <a:srgbClr val="9E9E9E"/>
              </a:solidFill>
              <a:latin typeface="Roboto"/>
              <a:ea typeface="Roboto"/>
              <a:cs typeface="Roboto"/>
              <a:sym typeface="Roboto"/>
            </a:endParaRPr>
          </a:p>
        </p:txBody>
      </p:sp>
      <p:cxnSp>
        <p:nvCxnSpPr>
          <p:cNvPr id="64" name="Straight Arrow Connector 63">
            <a:extLst>
              <a:ext uri="{FF2B5EF4-FFF2-40B4-BE49-F238E27FC236}">
                <a16:creationId xmlns:a16="http://schemas.microsoft.com/office/drawing/2014/main" id="{8495C261-68F1-4340-B99A-D8585E0C08E0}"/>
              </a:ext>
            </a:extLst>
          </p:cNvPr>
          <p:cNvCxnSpPr/>
          <p:nvPr/>
        </p:nvCxnSpPr>
        <p:spPr>
          <a:xfrm>
            <a:off x="10021079" y="4305559"/>
            <a:ext cx="175415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hape 2878">
            <a:extLst>
              <a:ext uri="{FF2B5EF4-FFF2-40B4-BE49-F238E27FC236}">
                <a16:creationId xmlns:a16="http://schemas.microsoft.com/office/drawing/2014/main" id="{0349F586-765E-4061-AD54-D615F60E4B47}"/>
              </a:ext>
            </a:extLst>
          </p:cNvPr>
          <p:cNvCxnSpPr>
            <a:cxnSpLocks/>
            <a:endCxn id="8" idx="0"/>
          </p:cNvCxnSpPr>
          <p:nvPr/>
        </p:nvCxnSpPr>
        <p:spPr>
          <a:xfrm rot="5400000">
            <a:off x="3184672" y="1275278"/>
            <a:ext cx="1197872" cy="332276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68" name="Shape 2878">
            <a:extLst>
              <a:ext uri="{FF2B5EF4-FFF2-40B4-BE49-F238E27FC236}">
                <a16:creationId xmlns:a16="http://schemas.microsoft.com/office/drawing/2014/main" id="{B6FCB15B-D797-46FB-B1D3-D3C7A6EAB5D1}"/>
              </a:ext>
            </a:extLst>
          </p:cNvPr>
          <p:cNvCxnSpPr>
            <a:cxnSpLocks/>
            <a:endCxn id="22" idx="0"/>
          </p:cNvCxnSpPr>
          <p:nvPr/>
        </p:nvCxnSpPr>
        <p:spPr>
          <a:xfrm rot="5400000">
            <a:off x="4041048" y="2131654"/>
            <a:ext cx="1197872" cy="1610015"/>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1" name="Shape 2878">
            <a:extLst>
              <a:ext uri="{FF2B5EF4-FFF2-40B4-BE49-F238E27FC236}">
                <a16:creationId xmlns:a16="http://schemas.microsoft.com/office/drawing/2014/main" id="{8E355735-6D9A-4933-AF45-B8DA93D00087}"/>
              </a:ext>
            </a:extLst>
          </p:cNvPr>
          <p:cNvCxnSpPr>
            <a:cxnSpLocks/>
            <a:endCxn id="30" idx="0"/>
          </p:cNvCxnSpPr>
          <p:nvPr/>
        </p:nvCxnSpPr>
        <p:spPr>
          <a:xfrm rot="16200000" flipH="1">
            <a:off x="4897423" y="2885292"/>
            <a:ext cx="1197872" cy="10273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4" name="Shape 2878">
            <a:extLst>
              <a:ext uri="{FF2B5EF4-FFF2-40B4-BE49-F238E27FC236}">
                <a16:creationId xmlns:a16="http://schemas.microsoft.com/office/drawing/2014/main" id="{B4DEAC8D-655E-46AD-B136-5141808BF537}"/>
              </a:ext>
            </a:extLst>
          </p:cNvPr>
          <p:cNvCxnSpPr>
            <a:cxnSpLocks/>
            <a:endCxn id="47" idx="0"/>
          </p:cNvCxnSpPr>
          <p:nvPr/>
        </p:nvCxnSpPr>
        <p:spPr>
          <a:xfrm rot="16200000" flipH="1">
            <a:off x="5753799" y="2028916"/>
            <a:ext cx="1197872" cy="1815489"/>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77" name="Shape 2878">
            <a:extLst>
              <a:ext uri="{FF2B5EF4-FFF2-40B4-BE49-F238E27FC236}">
                <a16:creationId xmlns:a16="http://schemas.microsoft.com/office/drawing/2014/main" id="{90EFF08F-F684-4871-BF94-DAFD76F1A669}"/>
              </a:ext>
            </a:extLst>
          </p:cNvPr>
          <p:cNvCxnSpPr>
            <a:cxnSpLocks/>
            <a:endCxn id="55" idx="0"/>
          </p:cNvCxnSpPr>
          <p:nvPr/>
        </p:nvCxnSpPr>
        <p:spPr>
          <a:xfrm rot="16200000" flipH="1">
            <a:off x="6621833" y="1160880"/>
            <a:ext cx="1197872" cy="3551557"/>
          </a:xfrm>
          <a:prstGeom prst="bentConnector3">
            <a:avLst>
              <a:gd name="adj1" fmla="val 50000"/>
            </a:avLst>
          </a:prstGeom>
          <a:noFill/>
          <a:ln w="9525" cap="flat" cmpd="sng">
            <a:solidFill>
              <a:srgbClr val="3A7DF0"/>
            </a:solidFill>
            <a:prstDash val="solid"/>
            <a:round/>
            <a:headEnd type="triangle" w="med" len="med"/>
            <a:tailEnd type="triangle" w="med" len="med"/>
          </a:ln>
        </p:spPr>
      </p:cxnSp>
      <p:cxnSp>
        <p:nvCxnSpPr>
          <p:cNvPr id="80" name="Shape 2878">
            <a:extLst>
              <a:ext uri="{FF2B5EF4-FFF2-40B4-BE49-F238E27FC236}">
                <a16:creationId xmlns:a16="http://schemas.microsoft.com/office/drawing/2014/main" id="{E98C12F7-FBFD-4C93-907A-C18A44116B27}"/>
              </a:ext>
            </a:extLst>
          </p:cNvPr>
          <p:cNvCxnSpPr>
            <a:cxnSpLocks/>
          </p:cNvCxnSpPr>
          <p:nvPr/>
        </p:nvCxnSpPr>
        <p:spPr>
          <a:xfrm rot="16200000" flipH="1">
            <a:off x="7912091" y="-129377"/>
            <a:ext cx="593071" cy="5527271"/>
          </a:xfrm>
          <a:prstGeom prst="bentConnector2">
            <a:avLst/>
          </a:prstGeom>
          <a:noFill/>
          <a:ln w="9525" cap="flat" cmpd="sng">
            <a:solidFill>
              <a:srgbClr val="3A7DF0"/>
            </a:solidFill>
            <a:prstDash val="solid"/>
            <a:round/>
            <a:headEnd type="triangle" w="med" len="med"/>
            <a:tailEnd type="triangle" w="med" len="med"/>
          </a:ln>
        </p:spPr>
      </p:cxnSp>
      <p:pic>
        <p:nvPicPr>
          <p:cNvPr id="63" name="Picture 2" descr="pod-128.png">
            <a:extLst>
              <a:ext uri="{FF2B5EF4-FFF2-40B4-BE49-F238E27FC236}">
                <a16:creationId xmlns:a16="http://schemas.microsoft.com/office/drawing/2014/main" id="{617CB700-875A-4775-996F-93AFA9D1AD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479" y="4811553"/>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pod-128.png">
            <a:extLst>
              <a:ext uri="{FF2B5EF4-FFF2-40B4-BE49-F238E27FC236}">
                <a16:creationId xmlns:a16="http://schemas.microsoft.com/office/drawing/2014/main" id="{7854BC13-A89C-4BE8-9658-610AE99B32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535" y="4800991"/>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od-128.png">
            <a:extLst>
              <a:ext uri="{FF2B5EF4-FFF2-40B4-BE49-F238E27FC236}">
                <a16:creationId xmlns:a16="http://schemas.microsoft.com/office/drawing/2014/main" id="{FFEA04F5-4C57-4970-9F9A-0B4D94BAAE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549" y="48438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od-128.png">
            <a:extLst>
              <a:ext uri="{FF2B5EF4-FFF2-40B4-BE49-F238E27FC236}">
                <a16:creationId xmlns:a16="http://schemas.microsoft.com/office/drawing/2014/main" id="{63D90A7E-7D36-44E7-9D2E-144A07C10A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0563" y="4847644"/>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od-128.png">
            <a:extLst>
              <a:ext uri="{FF2B5EF4-FFF2-40B4-BE49-F238E27FC236}">
                <a16:creationId xmlns:a16="http://schemas.microsoft.com/office/drawing/2014/main" id="{980D2116-AA59-4C56-9CAC-D03E5E68E6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1672" y="4843877"/>
            <a:ext cx="473187" cy="4731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github.com/kubernetes/community/raw/master/icons/png/resources/labeled/rs-128.png">
            <a:extLst>
              <a:ext uri="{FF2B5EF4-FFF2-40B4-BE49-F238E27FC236}">
                <a16:creationId xmlns:a16="http://schemas.microsoft.com/office/drawing/2014/main" id="{16E859C4-6970-4B78-9906-F3A24E0F2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901" y="1473065"/>
            <a:ext cx="748176" cy="7481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ithub.com/kubernetes/community/raw/master/icons/png/resources/labeled/svc-128.png">
            <a:extLst>
              <a:ext uri="{FF2B5EF4-FFF2-40B4-BE49-F238E27FC236}">
                <a16:creationId xmlns:a16="http://schemas.microsoft.com/office/drawing/2014/main" id="{5769273F-45CD-4817-B1D3-6575AE0D6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251" y="5830489"/>
            <a:ext cx="842768" cy="842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2D0D160-0AC8-45BD-BE25-9892269D0D2A}"/>
              </a:ext>
            </a:extLst>
          </p:cNvPr>
          <p:cNvCxnSpPr>
            <a:stCxn id="3074" idx="0"/>
          </p:cNvCxnSpPr>
          <p:nvPr/>
        </p:nvCxnSpPr>
        <p:spPr>
          <a:xfrm flipH="1" flipV="1">
            <a:off x="2794000" y="5274177"/>
            <a:ext cx="2792635" cy="5563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D99B768-9C0E-405E-9329-7519EB1FC066}"/>
              </a:ext>
            </a:extLst>
          </p:cNvPr>
          <p:cNvCxnSpPr>
            <a:cxnSpLocks/>
            <a:stCxn id="3074" idx="0"/>
            <a:endCxn id="66" idx="2"/>
          </p:cNvCxnSpPr>
          <p:nvPr/>
        </p:nvCxnSpPr>
        <p:spPr>
          <a:xfrm flipH="1" flipV="1">
            <a:off x="4385128" y="5274177"/>
            <a:ext cx="1201507" cy="5563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39BF1C-BBC9-4D56-9AB9-E8728E19CAD8}"/>
              </a:ext>
            </a:extLst>
          </p:cNvPr>
          <p:cNvCxnSpPr>
            <a:cxnSpLocks/>
            <a:stCxn id="3074" idx="0"/>
          </p:cNvCxnSpPr>
          <p:nvPr/>
        </p:nvCxnSpPr>
        <p:spPr>
          <a:xfrm flipV="1">
            <a:off x="5586635" y="5284740"/>
            <a:ext cx="421384" cy="54574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864BC4F-E0C6-40FA-85C7-3AC49A76F00D}"/>
              </a:ext>
            </a:extLst>
          </p:cNvPr>
          <p:cNvCxnSpPr>
            <a:cxnSpLocks/>
            <a:stCxn id="3074" idx="0"/>
            <a:endCxn id="69" idx="2"/>
          </p:cNvCxnSpPr>
          <p:nvPr/>
        </p:nvCxnSpPr>
        <p:spPr>
          <a:xfrm flipV="1">
            <a:off x="5586636" y="5320831"/>
            <a:ext cx="2260521" cy="50965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ED4B235-D017-41D9-BD94-154C9C85431C}"/>
              </a:ext>
            </a:extLst>
          </p:cNvPr>
          <p:cNvCxnSpPr>
            <a:cxnSpLocks/>
            <a:stCxn id="3074" idx="0"/>
            <a:endCxn id="70" idx="2"/>
          </p:cNvCxnSpPr>
          <p:nvPr/>
        </p:nvCxnSpPr>
        <p:spPr>
          <a:xfrm flipV="1">
            <a:off x="5586635" y="5317065"/>
            <a:ext cx="3991631" cy="5134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232269D-DB83-4CAF-9D6A-58D4B874A53D}"/>
              </a:ext>
            </a:extLst>
          </p:cNvPr>
          <p:cNvSpPr txBox="1"/>
          <p:nvPr/>
        </p:nvSpPr>
        <p:spPr>
          <a:xfrm>
            <a:off x="6013044" y="6046689"/>
            <a:ext cx="3895746" cy="461665"/>
          </a:xfrm>
          <a:prstGeom prst="rect">
            <a:avLst/>
          </a:prstGeom>
          <a:noFill/>
        </p:spPr>
        <p:txBody>
          <a:bodyPr wrap="none" rtlCol="0">
            <a:spAutoFit/>
          </a:bodyPr>
          <a:lstStyle/>
          <a:p>
            <a:r>
              <a:rPr lang="en-US" sz="2400"/>
              <a:t>Load balancer (</a:t>
            </a:r>
            <a:r>
              <a:rPr lang="en-US" sz="2400" err="1"/>
              <a:t>kube</a:t>
            </a:r>
            <a:r>
              <a:rPr lang="en-US" sz="2400"/>
              <a:t>-proxy)</a:t>
            </a:r>
            <a:endParaRPr lang="es-ES" sz="2400"/>
          </a:p>
        </p:txBody>
      </p:sp>
    </p:spTree>
    <p:extLst>
      <p:ext uri="{BB962C8B-B14F-4D97-AF65-F5344CB8AC3E}">
        <p14:creationId xmlns:p14="http://schemas.microsoft.com/office/powerpoint/2010/main" val="21489595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a:t>About Us</a:t>
            </a:r>
          </a:p>
        </p:txBody>
      </p:sp>
      <p:sp>
        <p:nvSpPr>
          <p:cNvPr id="6" name="Textplatzhalter 5"/>
          <p:cNvSpPr>
            <a:spLocks noGrp="1"/>
          </p:cNvSpPr>
          <p:nvPr>
            <p:ph type="body" sz="quarter" idx="4294967295"/>
          </p:nvPr>
        </p:nvSpPr>
        <p:spPr>
          <a:xfrm>
            <a:off x="0" y="1189038"/>
            <a:ext cx="11652250" cy="461962"/>
          </a:xfrm>
        </p:spPr>
        <p:txBody>
          <a:bodyPr/>
          <a:lstStyle/>
          <a:p>
            <a:r>
              <a:rPr lang="en-GB" sz="2000"/>
              <a:t>Oscar Vaquero</a:t>
            </a:r>
          </a:p>
        </p:txBody>
      </p:sp>
      <p:sp>
        <p:nvSpPr>
          <p:cNvPr id="4" name="Inhaltsplatzhalter 3"/>
          <p:cNvSpPr>
            <a:spLocks noGrp="1"/>
          </p:cNvSpPr>
          <p:nvPr>
            <p:ph sz="quarter" idx="4294967295"/>
          </p:nvPr>
        </p:nvSpPr>
        <p:spPr>
          <a:xfrm>
            <a:off x="3152775" y="1485900"/>
            <a:ext cx="9039225" cy="6526402"/>
          </a:xfrm>
        </p:spPr>
        <p:txBody>
          <a:bodyPr/>
          <a:lstStyle/>
          <a:p>
            <a:pPr marL="0" indent="0">
              <a:buNone/>
            </a:pPr>
            <a:r>
              <a:rPr lang="en-GB" sz="2400" b="1">
                <a:solidFill>
                  <a:schemeClr val="tx2"/>
                </a:solidFill>
                <a:latin typeface="Calibri"/>
                <a:cs typeface="Calibri"/>
              </a:rPr>
              <a:t>Portfolio</a:t>
            </a:r>
          </a:p>
          <a:p>
            <a:pPr>
              <a:spcBef>
                <a:spcPts val="267"/>
              </a:spcBef>
            </a:pPr>
            <a:r>
              <a:rPr lang="en-GB" sz="2000" err="1"/>
              <a:t>.Net</a:t>
            </a:r>
            <a:r>
              <a:rPr lang="en-GB" sz="2000"/>
              <a:t> Senior dev. At </a:t>
            </a:r>
            <a:r>
              <a:rPr lang="en-GB" sz="2000" err="1"/>
              <a:t>Erni</a:t>
            </a:r>
            <a:r>
              <a:rPr lang="en-GB" sz="2000"/>
              <a:t> from Sept 2017</a:t>
            </a:r>
          </a:p>
          <a:p>
            <a:pPr>
              <a:spcBef>
                <a:spcPts val="267"/>
              </a:spcBef>
            </a:pPr>
            <a:endParaRPr lang="en-GB" sz="2000"/>
          </a:p>
          <a:p>
            <a:pPr>
              <a:spcBef>
                <a:spcPts val="267"/>
              </a:spcBef>
            </a:pPr>
            <a:r>
              <a:rPr lang="en-GB" sz="2000"/>
              <a:t>Prev. Background </a:t>
            </a:r>
            <a:r>
              <a:rPr lang="en-US" sz="2000"/>
              <a:t>Applications and Database team lead at </a:t>
            </a:r>
            <a:r>
              <a:rPr lang="en-US" sz="2000" err="1"/>
              <a:t>SundioGroup</a:t>
            </a:r>
            <a:r>
              <a:rPr lang="en-US" sz="2000"/>
              <a:t> during last 4 years</a:t>
            </a:r>
          </a:p>
          <a:p>
            <a:pPr>
              <a:spcBef>
                <a:spcPts val="267"/>
              </a:spcBef>
            </a:pPr>
            <a:endParaRPr lang="en-US" sz="2000"/>
          </a:p>
          <a:p>
            <a:pPr>
              <a:spcBef>
                <a:spcPts val="267"/>
              </a:spcBef>
            </a:pPr>
            <a:r>
              <a:rPr lang="en-US" sz="2000" err="1"/>
              <a:t>.Net</a:t>
            </a:r>
            <a:r>
              <a:rPr lang="en-US" sz="2000"/>
              <a:t> Architect for the last 6 years</a:t>
            </a:r>
          </a:p>
          <a:p>
            <a:pPr>
              <a:spcBef>
                <a:spcPts val="267"/>
              </a:spcBef>
            </a:pPr>
            <a:endParaRPr lang="en-GB" sz="2000"/>
          </a:p>
          <a:p>
            <a:pPr>
              <a:spcBef>
                <a:spcPts val="267"/>
              </a:spcBef>
            </a:pPr>
            <a:r>
              <a:rPr lang="en-GB" sz="2000"/>
              <a:t>More 10 years C# development</a:t>
            </a:r>
          </a:p>
          <a:p>
            <a:pPr>
              <a:spcBef>
                <a:spcPts val="267"/>
              </a:spcBef>
            </a:pPr>
            <a:endParaRPr lang="en-GB" sz="2000"/>
          </a:p>
          <a:p>
            <a:pPr>
              <a:spcBef>
                <a:spcPts val="267"/>
              </a:spcBef>
            </a:pPr>
            <a:r>
              <a:rPr lang="en-GB" sz="2000"/>
              <a:t>Currently focusing on enterprise architecture definitions.</a:t>
            </a:r>
          </a:p>
          <a:p>
            <a:pPr>
              <a:spcBef>
                <a:spcPts val="267"/>
              </a:spcBef>
            </a:pPr>
            <a:endParaRPr lang="en-GB" sz="2000"/>
          </a:p>
          <a:p>
            <a:pPr>
              <a:spcBef>
                <a:spcPts val="267"/>
              </a:spcBef>
            </a:pPr>
            <a:r>
              <a:rPr lang="en-GB" sz="2000"/>
              <a:t>Technical background: </a:t>
            </a:r>
            <a:r>
              <a:rPr lang="en-GB" sz="2000" err="1"/>
              <a:t>Winforms</a:t>
            </a:r>
            <a:r>
              <a:rPr lang="en-GB" sz="2000"/>
              <a:t> (10y), WCF (8y), REST (3y), ASP.NET(3y), SQL (8y), XAMARIN (3y), Docker(3y), K8s (1y)</a:t>
            </a:r>
          </a:p>
          <a:p>
            <a:pPr>
              <a:spcBef>
                <a:spcPts val="267"/>
              </a:spcBef>
            </a:pPr>
            <a:endParaRPr lang="en-GB" sz="2000"/>
          </a:p>
          <a:p>
            <a:pPr>
              <a:spcBef>
                <a:spcPts val="267"/>
              </a:spcBef>
            </a:pPr>
            <a:r>
              <a:rPr lang="en-GB" sz="2000"/>
              <a:t>Horse train lover</a:t>
            </a:r>
          </a:p>
          <a:p>
            <a:endParaRPr lang="en-GB" sz="2000"/>
          </a:p>
          <a:p>
            <a:endParaRPr lang="en-GB" sz="2000"/>
          </a:p>
          <a:p>
            <a:pPr marL="0" indent="0">
              <a:buNone/>
            </a:pPr>
            <a:endParaRPr lang="en-GB" sz="2000"/>
          </a:p>
          <a:p>
            <a:endParaRPr lang="en-GB" sz="2000"/>
          </a:p>
        </p:txBody>
      </p:sp>
      <p:pic>
        <p:nvPicPr>
          <p:cNvPr id="9" name="Picture 8">
            <a:extLst>
              <a:ext uri="{FF2B5EF4-FFF2-40B4-BE49-F238E27FC236}">
                <a16:creationId xmlns:a16="http://schemas.microsoft.com/office/drawing/2014/main" id="{8C18748A-ACEF-4346-BD2C-36491A479E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7686" y="1617823"/>
            <a:ext cx="1857239" cy="1882640"/>
          </a:xfrm>
          <a:prstGeom prst="ellipse">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36067419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pPr algn="ctr"/>
            <a:r>
              <a:rPr lang="en-US"/>
              <a:t>how to simulate </a:t>
            </a:r>
            <a:br>
              <a:rPr lang="en-US"/>
            </a:br>
            <a:r>
              <a:rPr lang="en-US"/>
              <a:t>1000 users / sec</a:t>
            </a:r>
          </a:p>
        </p:txBody>
      </p:sp>
    </p:spTree>
    <p:extLst>
      <p:ext uri="{BB962C8B-B14F-4D97-AF65-F5344CB8AC3E}">
        <p14:creationId xmlns:p14="http://schemas.microsoft.com/office/powerpoint/2010/main" val="22571023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7E389-FE8B-4FFF-941D-543FADEB56D8}"/>
              </a:ext>
            </a:extLst>
          </p:cNvPr>
          <p:cNvSpPr>
            <a:spLocks noGrp="1"/>
          </p:cNvSpPr>
          <p:nvPr>
            <p:ph type="body" sz="quarter" idx="10"/>
          </p:nvPr>
        </p:nvSpPr>
        <p:spPr>
          <a:xfrm>
            <a:off x="271557" y="2810159"/>
            <a:ext cx="11653523" cy="2209836"/>
          </a:xfrm>
        </p:spPr>
        <p:txBody>
          <a:bodyPr vert="horz" wrap="square" lIns="146304" tIns="91440" rIns="146304" bIns="91440" rtlCol="0">
            <a:spAutoFit/>
          </a:bodyPr>
          <a:lstStyle/>
          <a:p>
            <a:pPr marL="0" indent="0" algn="ctr">
              <a:buNone/>
            </a:pPr>
            <a:r>
              <a:rPr lang="en-US" sz="2800"/>
              <a:t>Gatling is an open-source load and performance testing framework based on Scala, </a:t>
            </a:r>
            <a:r>
              <a:rPr lang="en-US" sz="2800" err="1"/>
              <a:t>Akka</a:t>
            </a:r>
            <a:r>
              <a:rPr lang="en-US" sz="2800"/>
              <a:t> and </a:t>
            </a:r>
            <a:r>
              <a:rPr lang="en-US" sz="2800" err="1"/>
              <a:t>Netty</a:t>
            </a:r>
            <a:r>
              <a:rPr lang="en-US" sz="2800"/>
              <a:t>. ... The software is designed to be used as a load testing tool for analyzing and measuring the performance of a variety of services, with a focus on web applications</a:t>
            </a:r>
            <a:endParaRPr lang="es-ES" sz="2800"/>
          </a:p>
          <a:p>
            <a:endParaRPr lang="es-ES" sz="2800"/>
          </a:p>
        </p:txBody>
      </p:sp>
      <p:sp>
        <p:nvSpPr>
          <p:cNvPr id="2" name="Title 1">
            <a:extLst>
              <a:ext uri="{FF2B5EF4-FFF2-40B4-BE49-F238E27FC236}">
                <a16:creationId xmlns:a16="http://schemas.microsoft.com/office/drawing/2014/main" id="{672E8641-7C62-4792-AA3B-11850D7F1342}"/>
              </a:ext>
            </a:extLst>
          </p:cNvPr>
          <p:cNvSpPr>
            <a:spLocks noGrp="1"/>
          </p:cNvSpPr>
          <p:nvPr>
            <p:ph type="title"/>
          </p:nvPr>
        </p:nvSpPr>
        <p:spPr/>
        <p:txBody>
          <a:bodyPr vert="horz" wrap="square" lIns="121920" tIns="60960" rIns="121920" bIns="60960" rtlCol="0" anchor="t">
            <a:normAutofit/>
          </a:bodyPr>
          <a:lstStyle/>
          <a:p>
            <a:r>
              <a:rPr lang="en-US"/>
              <a:t>Gatling</a:t>
            </a:r>
            <a:endParaRPr lang="es-ES"/>
          </a:p>
        </p:txBody>
      </p:sp>
      <p:pic>
        <p:nvPicPr>
          <p:cNvPr id="8" name="Picture 2" descr="Resultado de imagen de gatling">
            <a:extLst>
              <a:ext uri="{FF2B5EF4-FFF2-40B4-BE49-F238E27FC236}">
                <a16:creationId xmlns:a16="http://schemas.microsoft.com/office/drawing/2014/main" id="{C6C17D2B-CB03-48DB-B27E-1A6739FE959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8500" y1="14286" x2="8500" y2="14286"/>
                      </a14:backgroundRemoval>
                    </a14:imgEffect>
                  </a14:imgLayer>
                </a14:imgProps>
              </a:ext>
              <a:ext uri="{28A0092B-C50C-407E-A947-70E740481C1C}">
                <a14:useLocalDpi xmlns:a14="http://schemas.microsoft.com/office/drawing/2010/main" val="0"/>
              </a:ext>
            </a:extLst>
          </a:blip>
          <a:srcRect/>
          <a:stretch>
            <a:fillRect/>
          </a:stretch>
        </p:blipFill>
        <p:spPr bwMode="auto">
          <a:xfrm>
            <a:off x="9033690" y="646515"/>
            <a:ext cx="2329206" cy="187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6521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0" y="134938"/>
            <a:ext cx="11652250" cy="1392237"/>
          </a:xfrm>
        </p:spPr>
        <p:txBody>
          <a:bodyPr/>
          <a:lstStyle/>
          <a:p>
            <a:pPr marL="0" indent="0">
              <a:buNone/>
            </a:pPr>
            <a:r>
              <a:rPr lang="en-US"/>
              <a:t>Features</a:t>
            </a:r>
          </a:p>
          <a:p>
            <a:pPr marL="0" indent="0">
              <a:buNone/>
            </a:pPr>
            <a:endParaRPr lang="es-ES"/>
          </a:p>
        </p:txBody>
      </p:sp>
      <p:pic>
        <p:nvPicPr>
          <p:cNvPr id="4" name="Picture 3">
            <a:extLst>
              <a:ext uri="{FF2B5EF4-FFF2-40B4-BE49-F238E27FC236}">
                <a16:creationId xmlns:a16="http://schemas.microsoft.com/office/drawing/2014/main" id="{42357D4D-1D0F-4340-B6BC-4BC03853EFBA}"/>
              </a:ext>
            </a:extLst>
          </p:cNvPr>
          <p:cNvPicPr>
            <a:picLocks noChangeAspect="1"/>
          </p:cNvPicPr>
          <p:nvPr/>
        </p:nvPicPr>
        <p:blipFill>
          <a:blip r:embed="rId2"/>
          <a:stretch>
            <a:fillRect/>
          </a:stretch>
        </p:blipFill>
        <p:spPr>
          <a:xfrm>
            <a:off x="269238" y="2643796"/>
            <a:ext cx="2638425" cy="1800225"/>
          </a:xfrm>
          <a:prstGeom prst="rect">
            <a:avLst/>
          </a:prstGeom>
        </p:spPr>
      </p:pic>
      <p:pic>
        <p:nvPicPr>
          <p:cNvPr id="7" name="Picture 6">
            <a:extLst>
              <a:ext uri="{FF2B5EF4-FFF2-40B4-BE49-F238E27FC236}">
                <a16:creationId xmlns:a16="http://schemas.microsoft.com/office/drawing/2014/main" id="{716AFFE1-3CB0-4708-9570-4D359DF0855E}"/>
              </a:ext>
            </a:extLst>
          </p:cNvPr>
          <p:cNvPicPr>
            <a:picLocks noChangeAspect="1"/>
          </p:cNvPicPr>
          <p:nvPr/>
        </p:nvPicPr>
        <p:blipFill>
          <a:blip r:embed="rId3"/>
          <a:stretch>
            <a:fillRect/>
          </a:stretch>
        </p:blipFill>
        <p:spPr>
          <a:xfrm>
            <a:off x="6341480" y="2629508"/>
            <a:ext cx="2571750" cy="1800225"/>
          </a:xfrm>
          <a:prstGeom prst="rect">
            <a:avLst/>
          </a:prstGeom>
        </p:spPr>
      </p:pic>
      <p:pic>
        <p:nvPicPr>
          <p:cNvPr id="8" name="Picture 7">
            <a:extLst>
              <a:ext uri="{FF2B5EF4-FFF2-40B4-BE49-F238E27FC236}">
                <a16:creationId xmlns:a16="http://schemas.microsoft.com/office/drawing/2014/main" id="{B950703E-8544-4967-92FE-CF70F06C7EB0}"/>
              </a:ext>
            </a:extLst>
          </p:cNvPr>
          <p:cNvPicPr>
            <a:picLocks noChangeAspect="1"/>
          </p:cNvPicPr>
          <p:nvPr/>
        </p:nvPicPr>
        <p:blipFill>
          <a:blip r:embed="rId4"/>
          <a:stretch>
            <a:fillRect/>
          </a:stretch>
        </p:blipFill>
        <p:spPr>
          <a:xfrm>
            <a:off x="3305359" y="2615221"/>
            <a:ext cx="2638425" cy="1828800"/>
          </a:xfrm>
          <a:prstGeom prst="rect">
            <a:avLst/>
          </a:prstGeom>
        </p:spPr>
      </p:pic>
      <p:pic>
        <p:nvPicPr>
          <p:cNvPr id="9" name="Picture 8">
            <a:extLst>
              <a:ext uri="{FF2B5EF4-FFF2-40B4-BE49-F238E27FC236}">
                <a16:creationId xmlns:a16="http://schemas.microsoft.com/office/drawing/2014/main" id="{5AA1487F-0BD2-463B-A0F6-C09CFB4B23D2}"/>
              </a:ext>
            </a:extLst>
          </p:cNvPr>
          <p:cNvPicPr>
            <a:picLocks noChangeAspect="1"/>
          </p:cNvPicPr>
          <p:nvPr/>
        </p:nvPicPr>
        <p:blipFill>
          <a:blip r:embed="rId5"/>
          <a:stretch>
            <a:fillRect/>
          </a:stretch>
        </p:blipFill>
        <p:spPr>
          <a:xfrm>
            <a:off x="9377602" y="2716739"/>
            <a:ext cx="2619375" cy="1809750"/>
          </a:xfrm>
          <a:prstGeom prst="rect">
            <a:avLst/>
          </a:prstGeom>
        </p:spPr>
      </p:pic>
    </p:spTree>
    <p:extLst>
      <p:ext uri="{BB962C8B-B14F-4D97-AF65-F5344CB8AC3E}">
        <p14:creationId xmlns:p14="http://schemas.microsoft.com/office/powerpoint/2010/main" val="36008805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737E9C-C5BB-4640-844A-BC003E27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751" y="1397441"/>
            <a:ext cx="5765509" cy="47286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E5839BD-8698-44EE-B210-8EE0E62C46B9}"/>
              </a:ext>
            </a:extLst>
          </p:cNvPr>
          <p:cNvSpPr txBox="1">
            <a:spLocks/>
          </p:cNvSpPr>
          <p:nvPr/>
        </p:nvSpPr>
        <p:spPr>
          <a:xfrm>
            <a:off x="268287" y="232611"/>
            <a:ext cx="11655425" cy="900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How to create a </a:t>
            </a:r>
            <a:r>
              <a:rPr lang="en-US" err="1"/>
              <a:t>gatling</a:t>
            </a:r>
            <a:r>
              <a:rPr lang="en-US"/>
              <a:t> simulation</a:t>
            </a:r>
          </a:p>
        </p:txBody>
      </p:sp>
      <p:pic>
        <p:nvPicPr>
          <p:cNvPr id="2" name="Picture 1">
            <a:extLst>
              <a:ext uri="{FF2B5EF4-FFF2-40B4-BE49-F238E27FC236}">
                <a16:creationId xmlns:a16="http://schemas.microsoft.com/office/drawing/2014/main" id="{29277FE2-66F6-4DEC-9A73-D800FEA243A9}"/>
              </a:ext>
            </a:extLst>
          </p:cNvPr>
          <p:cNvPicPr>
            <a:picLocks noChangeAspect="1"/>
          </p:cNvPicPr>
          <p:nvPr/>
        </p:nvPicPr>
        <p:blipFill>
          <a:blip r:embed="rId3"/>
          <a:stretch>
            <a:fillRect/>
          </a:stretch>
        </p:blipFill>
        <p:spPr>
          <a:xfrm>
            <a:off x="268287" y="1647943"/>
            <a:ext cx="6120139" cy="4227627"/>
          </a:xfrm>
          <a:prstGeom prst="rect">
            <a:avLst/>
          </a:prstGeom>
        </p:spPr>
      </p:pic>
      <p:sp>
        <p:nvSpPr>
          <p:cNvPr id="4" name="TextBox 3">
            <a:extLst>
              <a:ext uri="{FF2B5EF4-FFF2-40B4-BE49-F238E27FC236}">
                <a16:creationId xmlns:a16="http://schemas.microsoft.com/office/drawing/2014/main" id="{9B4E7289-1D3B-4B10-96B0-2305DA0A4F3C}"/>
              </a:ext>
            </a:extLst>
          </p:cNvPr>
          <p:cNvSpPr txBox="1"/>
          <p:nvPr/>
        </p:nvSpPr>
        <p:spPr>
          <a:xfrm>
            <a:off x="839244" y="1083509"/>
            <a:ext cx="222560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By Scala code</a:t>
            </a:r>
          </a:p>
        </p:txBody>
      </p:sp>
      <p:sp>
        <p:nvSpPr>
          <p:cNvPr id="6" name="TextBox 5">
            <a:extLst>
              <a:ext uri="{FF2B5EF4-FFF2-40B4-BE49-F238E27FC236}">
                <a16:creationId xmlns:a16="http://schemas.microsoft.com/office/drawing/2014/main" id="{53E5C5EB-48BF-4181-8BD7-DBA6B9DF615C}"/>
              </a:ext>
            </a:extLst>
          </p:cNvPr>
          <p:cNvSpPr txBox="1"/>
          <p:nvPr/>
        </p:nvSpPr>
        <p:spPr>
          <a:xfrm>
            <a:off x="8244214" y="1020079"/>
            <a:ext cx="298376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By Gatling recorder</a:t>
            </a:r>
          </a:p>
        </p:txBody>
      </p:sp>
    </p:spTree>
    <p:extLst>
      <p:ext uri="{BB962C8B-B14F-4D97-AF65-F5344CB8AC3E}">
        <p14:creationId xmlns:p14="http://schemas.microsoft.com/office/powerpoint/2010/main" val="12365004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E1A3-AF84-4320-8F9B-5058B27D8D73}"/>
              </a:ext>
            </a:extLst>
          </p:cNvPr>
          <p:cNvSpPr>
            <a:spLocks noGrp="1"/>
          </p:cNvSpPr>
          <p:nvPr>
            <p:ph type="title"/>
          </p:nvPr>
        </p:nvSpPr>
        <p:spPr>
          <a:xfrm>
            <a:off x="1885097" y="2503486"/>
            <a:ext cx="11655840" cy="899665"/>
          </a:xfrm>
        </p:spPr>
        <p:txBody>
          <a:bodyPr/>
          <a:lstStyle/>
          <a:p>
            <a:r>
              <a:rPr lang="en-US"/>
              <a:t>Sample Scala Gatling Scenarios</a:t>
            </a:r>
          </a:p>
        </p:txBody>
      </p:sp>
    </p:spTree>
    <p:extLst>
      <p:ext uri="{BB962C8B-B14F-4D97-AF65-F5344CB8AC3E}">
        <p14:creationId xmlns:p14="http://schemas.microsoft.com/office/powerpoint/2010/main" val="321823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D844-D45D-4F43-8D17-CF9C68DDCD5D}"/>
              </a:ext>
            </a:extLst>
          </p:cNvPr>
          <p:cNvSpPr>
            <a:spLocks noGrp="1"/>
          </p:cNvSpPr>
          <p:nvPr>
            <p:ph type="title" idx="4294967295"/>
          </p:nvPr>
        </p:nvSpPr>
        <p:spPr>
          <a:xfrm>
            <a:off x="536575" y="288925"/>
            <a:ext cx="11655425" cy="900113"/>
          </a:xfrm>
        </p:spPr>
        <p:txBody>
          <a:bodyPr/>
          <a:lstStyle/>
          <a:p>
            <a:r>
              <a:rPr lang="en-US"/>
              <a:t>Gatling</a:t>
            </a:r>
            <a:endParaRPr lang="es-ES"/>
          </a:p>
        </p:txBody>
      </p:sp>
      <p:sp>
        <p:nvSpPr>
          <p:cNvPr id="3" name="Content Placeholder 2">
            <a:extLst>
              <a:ext uri="{FF2B5EF4-FFF2-40B4-BE49-F238E27FC236}">
                <a16:creationId xmlns:a16="http://schemas.microsoft.com/office/drawing/2014/main" id="{2E5D3E10-C34A-4FF9-A283-E4D08D071177}"/>
              </a:ext>
            </a:extLst>
          </p:cNvPr>
          <p:cNvSpPr>
            <a:spLocks noGrp="1"/>
          </p:cNvSpPr>
          <p:nvPr>
            <p:ph idx="4294967295"/>
          </p:nvPr>
        </p:nvSpPr>
        <p:spPr>
          <a:xfrm>
            <a:off x="269875" y="1514715"/>
            <a:ext cx="11652250" cy="2972417"/>
          </a:xfrm>
        </p:spPr>
        <p:txBody>
          <a:bodyPr/>
          <a:lstStyle/>
          <a:p>
            <a:pPr marL="0" indent="0">
              <a:buNone/>
            </a:pPr>
            <a:r>
              <a:rPr lang="en-US"/>
              <a:t>Building blocks profile injection</a:t>
            </a:r>
          </a:p>
          <a:p>
            <a:pPr lvl="1"/>
            <a:r>
              <a:rPr lang="en-US" b="1" err="1">
                <a:latin typeface="+mj-lt"/>
              </a:rPr>
              <a:t>nothingFor</a:t>
            </a:r>
            <a:r>
              <a:rPr lang="en-US" b="1">
                <a:latin typeface="+mj-lt"/>
              </a:rPr>
              <a:t>(duration): </a:t>
            </a:r>
            <a:r>
              <a:rPr lang="en-US">
                <a:latin typeface="+mj-lt"/>
              </a:rPr>
              <a:t>Pause for a given duration.</a:t>
            </a:r>
          </a:p>
          <a:p>
            <a:pPr lvl="1"/>
            <a:r>
              <a:rPr lang="en-US" b="1" err="1">
                <a:latin typeface="+mj-lt"/>
              </a:rPr>
              <a:t>atOnceUsers</a:t>
            </a:r>
            <a:r>
              <a:rPr lang="en-US" b="1">
                <a:latin typeface="+mj-lt"/>
              </a:rPr>
              <a:t>(</a:t>
            </a:r>
            <a:r>
              <a:rPr lang="en-US" b="1" err="1">
                <a:latin typeface="+mj-lt"/>
              </a:rPr>
              <a:t>nbUsers</a:t>
            </a:r>
            <a:r>
              <a:rPr lang="en-US" b="1">
                <a:latin typeface="+mj-lt"/>
              </a:rPr>
              <a:t>): </a:t>
            </a:r>
            <a:r>
              <a:rPr lang="en-US">
                <a:latin typeface="+mj-lt"/>
              </a:rPr>
              <a:t>Injects a given number of users at once.</a:t>
            </a:r>
          </a:p>
          <a:p>
            <a:pPr lvl="1"/>
            <a:r>
              <a:rPr lang="en-US" b="1" err="1">
                <a:latin typeface="+mj-lt"/>
              </a:rPr>
              <a:t>rampUsers</a:t>
            </a:r>
            <a:r>
              <a:rPr lang="en-US" b="1">
                <a:latin typeface="+mj-lt"/>
              </a:rPr>
              <a:t>(</a:t>
            </a:r>
            <a:r>
              <a:rPr lang="en-US" b="1" err="1">
                <a:latin typeface="+mj-lt"/>
              </a:rPr>
              <a:t>nbUsers</a:t>
            </a:r>
            <a:r>
              <a:rPr lang="en-US" b="1">
                <a:latin typeface="+mj-lt"/>
              </a:rPr>
              <a:t>) during(duration): </a:t>
            </a:r>
            <a:r>
              <a:rPr lang="en-US">
                <a:latin typeface="+mj-lt"/>
              </a:rPr>
              <a:t>Injects a given number of users with a linear ramp over a given duration.</a:t>
            </a:r>
          </a:p>
          <a:p>
            <a:pPr lvl="1"/>
            <a:r>
              <a:rPr lang="en-US" b="1" err="1">
                <a:latin typeface="+mj-lt"/>
              </a:rPr>
              <a:t>constantUsersPerSec</a:t>
            </a:r>
            <a:r>
              <a:rPr lang="en-US" b="1">
                <a:latin typeface="+mj-lt"/>
              </a:rPr>
              <a:t>(rate) during(duration): </a:t>
            </a:r>
            <a:r>
              <a:rPr lang="en-US">
                <a:latin typeface="+mj-lt"/>
              </a:rPr>
              <a:t>Injects users at a constant rate, defined in users per second, during a given duration. Users will be injected at regular intervals.</a:t>
            </a:r>
          </a:p>
        </p:txBody>
      </p:sp>
    </p:spTree>
    <p:extLst>
      <p:ext uri="{BB962C8B-B14F-4D97-AF65-F5344CB8AC3E}">
        <p14:creationId xmlns:p14="http://schemas.microsoft.com/office/powerpoint/2010/main" val="24551949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D844-D45D-4F43-8D17-CF9C68DDCD5D}"/>
              </a:ext>
            </a:extLst>
          </p:cNvPr>
          <p:cNvSpPr>
            <a:spLocks noGrp="1"/>
          </p:cNvSpPr>
          <p:nvPr>
            <p:ph type="title" idx="4294967295"/>
          </p:nvPr>
        </p:nvSpPr>
        <p:spPr>
          <a:xfrm>
            <a:off x="536575" y="288925"/>
            <a:ext cx="11655425" cy="900113"/>
          </a:xfrm>
        </p:spPr>
        <p:txBody>
          <a:bodyPr/>
          <a:lstStyle/>
          <a:p>
            <a:r>
              <a:rPr lang="en-US"/>
              <a:t>Gatling</a:t>
            </a:r>
            <a:endParaRPr lang="es-ES"/>
          </a:p>
        </p:txBody>
      </p:sp>
      <p:sp>
        <p:nvSpPr>
          <p:cNvPr id="3" name="Content Placeholder 2">
            <a:extLst>
              <a:ext uri="{FF2B5EF4-FFF2-40B4-BE49-F238E27FC236}">
                <a16:creationId xmlns:a16="http://schemas.microsoft.com/office/drawing/2014/main" id="{2E5D3E10-C34A-4FF9-A283-E4D08D071177}"/>
              </a:ext>
            </a:extLst>
          </p:cNvPr>
          <p:cNvSpPr>
            <a:spLocks noGrp="1"/>
          </p:cNvSpPr>
          <p:nvPr>
            <p:ph idx="4294967295"/>
          </p:nvPr>
        </p:nvSpPr>
        <p:spPr>
          <a:xfrm>
            <a:off x="0" y="1189038"/>
            <a:ext cx="11652250" cy="4601709"/>
          </a:xfrm>
        </p:spPr>
        <p:txBody>
          <a:bodyPr/>
          <a:lstStyle/>
          <a:p>
            <a:pPr marL="0" indent="0">
              <a:buNone/>
            </a:pPr>
            <a:r>
              <a:rPr lang="en-US"/>
              <a:t>Building blocks profile injection</a:t>
            </a:r>
          </a:p>
          <a:p>
            <a:pPr lvl="1"/>
            <a:r>
              <a:rPr lang="en-US" b="1" err="1">
                <a:latin typeface="+mj-lt"/>
              </a:rPr>
              <a:t>constantUsersPerSec</a:t>
            </a:r>
            <a:r>
              <a:rPr lang="en-US" b="1">
                <a:latin typeface="+mj-lt"/>
              </a:rPr>
              <a:t>(rate) during(duration) randomized: </a:t>
            </a:r>
            <a:r>
              <a:rPr lang="en-US">
                <a:latin typeface="+mj-lt"/>
              </a:rPr>
              <a:t>Injects users at a constant rate, defined in users per second, during a given duration. Users will be injected at randomized intervals.</a:t>
            </a:r>
          </a:p>
          <a:p>
            <a:pPr lvl="1"/>
            <a:r>
              <a:rPr lang="en-US" b="1" err="1">
                <a:latin typeface="+mj-lt"/>
              </a:rPr>
              <a:t>rampUsersPerSec</a:t>
            </a:r>
            <a:r>
              <a:rPr lang="en-US" b="1">
                <a:latin typeface="+mj-lt"/>
              </a:rPr>
              <a:t>(rate1) to (rate2) during(duration): </a:t>
            </a:r>
            <a:r>
              <a:rPr lang="en-US">
                <a:latin typeface="+mj-lt"/>
              </a:rPr>
              <a:t>Injects users from starting rate to target rate, defined in users per second, during a given duration. Users will be injected at regular intervals.</a:t>
            </a:r>
          </a:p>
          <a:p>
            <a:pPr lvl="1"/>
            <a:r>
              <a:rPr lang="en-US" b="1" err="1">
                <a:latin typeface="+mj-lt"/>
              </a:rPr>
              <a:t>rampUsersPerSec</a:t>
            </a:r>
            <a:r>
              <a:rPr lang="en-US" b="1">
                <a:latin typeface="+mj-lt"/>
              </a:rPr>
              <a:t>(rate1) to(rate2) during(duration) randomized:</a:t>
            </a:r>
            <a:r>
              <a:rPr lang="en-US">
                <a:latin typeface="+mj-lt"/>
              </a:rPr>
              <a:t> Injects users from starting rate to target rate, defined in users per second, during a given duration. Users will be injected at randomized intervals.</a:t>
            </a:r>
          </a:p>
          <a:p>
            <a:pPr lvl="1"/>
            <a:r>
              <a:rPr lang="en-US" b="1" err="1">
                <a:latin typeface="+mj-lt"/>
              </a:rPr>
              <a:t>heavisideUsers</a:t>
            </a:r>
            <a:r>
              <a:rPr lang="en-US" b="1">
                <a:latin typeface="+mj-lt"/>
              </a:rPr>
              <a:t>(</a:t>
            </a:r>
            <a:r>
              <a:rPr lang="en-US" b="1" err="1">
                <a:latin typeface="+mj-lt"/>
              </a:rPr>
              <a:t>nbUsers</a:t>
            </a:r>
            <a:r>
              <a:rPr lang="en-US" b="1">
                <a:latin typeface="+mj-lt"/>
              </a:rPr>
              <a:t>) during(duration): </a:t>
            </a:r>
            <a:r>
              <a:rPr lang="en-US">
                <a:latin typeface="+mj-lt"/>
              </a:rPr>
              <a:t>Injects a given number of users following a smooth approximation of the </a:t>
            </a:r>
            <a:r>
              <a:rPr lang="en-US" err="1">
                <a:latin typeface="+mj-lt"/>
              </a:rPr>
              <a:t>heaviside</a:t>
            </a:r>
            <a:r>
              <a:rPr lang="en-US">
                <a:latin typeface="+mj-lt"/>
              </a:rPr>
              <a:t> step function stretched to a given duration.</a:t>
            </a:r>
            <a:endParaRPr lang="es-ES">
              <a:latin typeface="+mj-lt"/>
            </a:endParaRPr>
          </a:p>
        </p:txBody>
      </p:sp>
    </p:spTree>
    <p:extLst>
      <p:ext uri="{BB962C8B-B14F-4D97-AF65-F5344CB8AC3E}">
        <p14:creationId xmlns:p14="http://schemas.microsoft.com/office/powerpoint/2010/main" val="2396179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idx="4294967295"/>
          </p:nvPr>
        </p:nvSpPr>
        <p:spPr>
          <a:xfrm>
            <a:off x="536575" y="288925"/>
            <a:ext cx="11655425" cy="900113"/>
          </a:xfrm>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3430371" y="738981"/>
            <a:ext cx="8548687" cy="5829300"/>
          </a:xfrm>
        </p:spPr>
        <p:txBody>
          <a:bodyPr/>
          <a:lstStyle/>
          <a:p>
            <a:pPr marL="336145" lvl="1" indent="0">
              <a:buNone/>
            </a:pPr>
            <a:endParaRPr lang="en-US" sz="1400"/>
          </a:p>
          <a:p>
            <a:pPr marL="336145" lvl="1" indent="0">
              <a:buNone/>
            </a:pPr>
            <a:r>
              <a:rPr lang="en-US" sz="1400"/>
              <a:t>object Search {</a:t>
            </a:r>
          </a:p>
          <a:p>
            <a:pPr marL="336145" lvl="1" indent="0">
              <a:buNone/>
            </a:pPr>
            <a:r>
              <a:rPr lang="en-US" sz="1400"/>
              <a:t>  </a:t>
            </a:r>
            <a:r>
              <a:rPr lang="en-US" sz="1400" err="1"/>
              <a:t>val</a:t>
            </a:r>
            <a:r>
              <a:rPr lang="en-US" sz="1400"/>
              <a:t> search = exec(http("Home") // let's give proper names, as they are displayed in the reports</a:t>
            </a:r>
          </a:p>
          <a:p>
            <a:pPr marL="336145" lvl="1" indent="0">
              <a:buNone/>
            </a:pPr>
            <a:r>
              <a:rPr lang="en-US" sz="1400"/>
              <a:t>    .</a:t>
            </a:r>
            <a:r>
              <a:rPr lang="en-US" sz="1400" b="1"/>
              <a:t>get</a:t>
            </a:r>
            <a:r>
              <a:rPr lang="en-US" sz="1400"/>
              <a:t>("/"))</a:t>
            </a:r>
          </a:p>
          <a:p>
            <a:pPr marL="336145" lvl="1" indent="0">
              <a:buNone/>
            </a:pPr>
            <a:r>
              <a:rPr lang="en-US" sz="1400"/>
              <a:t>    .</a:t>
            </a:r>
            <a:r>
              <a:rPr lang="en-US" sz="1400" b="1"/>
              <a:t>pause</a:t>
            </a:r>
            <a:r>
              <a:rPr lang="en-US" sz="1400"/>
              <a:t>(7)</a:t>
            </a:r>
          </a:p>
          <a:p>
            <a:pPr marL="336145" lvl="1" indent="0">
              <a:buNone/>
            </a:pPr>
            <a:r>
              <a:rPr lang="en-US" sz="1400"/>
              <a:t>    .</a:t>
            </a:r>
            <a:r>
              <a:rPr lang="en-US" sz="1400" b="1"/>
              <a:t>exec</a:t>
            </a:r>
            <a:r>
              <a:rPr lang="en-US" sz="1400"/>
              <a:t>(http("Search")</a:t>
            </a:r>
          </a:p>
          <a:p>
            <a:pPr marL="336145" lvl="1" indent="0">
              <a:buNone/>
            </a:pPr>
            <a:r>
              <a:rPr lang="en-US" sz="1400"/>
              <a:t>      .</a:t>
            </a:r>
            <a:r>
              <a:rPr lang="en-US" sz="1400" b="1"/>
              <a:t>get</a:t>
            </a:r>
            <a:r>
              <a:rPr lang="en-US" sz="1400"/>
              <a:t>("/</a:t>
            </a:r>
            <a:r>
              <a:rPr lang="en-US" sz="1400" err="1"/>
              <a:t>computers?f</a:t>
            </a:r>
            <a:r>
              <a:rPr lang="en-US" sz="1400"/>
              <a:t>=</a:t>
            </a:r>
            <a:r>
              <a:rPr lang="en-US" sz="1400" err="1"/>
              <a:t>macbook</a:t>
            </a:r>
            <a:r>
              <a:rPr lang="en-US" sz="1400"/>
              <a:t>"))</a:t>
            </a:r>
          </a:p>
          <a:p>
            <a:pPr marL="336145" lvl="1" indent="0">
              <a:buNone/>
            </a:pPr>
            <a:r>
              <a:rPr lang="en-US" sz="1400"/>
              <a:t>    .</a:t>
            </a:r>
            <a:r>
              <a:rPr lang="en-US" sz="1400" b="1"/>
              <a:t>pause</a:t>
            </a:r>
            <a:r>
              <a:rPr lang="en-US" sz="1400"/>
              <a:t>(2)</a:t>
            </a:r>
          </a:p>
          <a:p>
            <a:pPr marL="336145" lvl="1" indent="0">
              <a:buNone/>
            </a:pPr>
            <a:r>
              <a:rPr lang="en-US" sz="1400"/>
              <a:t>    .</a:t>
            </a:r>
            <a:r>
              <a:rPr lang="en-US" sz="1400" b="1"/>
              <a:t>exec</a:t>
            </a:r>
            <a:r>
              <a:rPr lang="en-US" sz="1400"/>
              <a:t>(http("Select")</a:t>
            </a:r>
          </a:p>
          <a:p>
            <a:pPr marL="336145" lvl="1" indent="0">
              <a:buNone/>
            </a:pPr>
            <a:r>
              <a:rPr lang="en-US" sz="1400"/>
              <a:t>      .</a:t>
            </a:r>
            <a:r>
              <a:rPr lang="en-US" sz="1400" b="1"/>
              <a:t>get</a:t>
            </a:r>
            <a:r>
              <a:rPr lang="en-US" sz="1400"/>
              <a:t>("/computers/6"))</a:t>
            </a:r>
          </a:p>
          <a:p>
            <a:pPr marL="336145" lvl="1" indent="0">
              <a:buNone/>
            </a:pPr>
            <a:r>
              <a:rPr lang="en-US" sz="1400"/>
              <a:t>    .</a:t>
            </a:r>
            <a:r>
              <a:rPr lang="en-US" sz="1400" b="1"/>
              <a:t>pause</a:t>
            </a:r>
            <a:r>
              <a:rPr lang="en-US" sz="1400"/>
              <a:t>(3)</a:t>
            </a:r>
          </a:p>
          <a:p>
            <a:pPr marL="336145" lvl="1" indent="0">
              <a:buNone/>
            </a:pPr>
            <a:r>
              <a:rPr lang="en-US" sz="1400"/>
              <a:t>}</a:t>
            </a:r>
          </a:p>
          <a:p>
            <a:pPr marL="336145" lvl="1" indent="0">
              <a:buNone/>
            </a:pPr>
            <a:endParaRPr lang="en-US" sz="1400"/>
          </a:p>
          <a:p>
            <a:pPr marL="336145" lvl="1" indent="0">
              <a:buNone/>
            </a:pPr>
            <a:r>
              <a:rPr lang="en-US" sz="1400"/>
              <a:t>object Browse {</a:t>
            </a:r>
          </a:p>
          <a:p>
            <a:pPr marL="336145" lvl="1" indent="0">
              <a:buNone/>
            </a:pPr>
            <a:r>
              <a:rPr lang="en-US" sz="1400"/>
              <a:t>  </a:t>
            </a:r>
            <a:r>
              <a:rPr lang="en-US" sz="1400" err="1"/>
              <a:t>val</a:t>
            </a:r>
            <a:r>
              <a:rPr lang="en-US" sz="1400"/>
              <a:t> browse = ???</a:t>
            </a:r>
          </a:p>
          <a:p>
            <a:pPr marL="336145" lvl="1" indent="0">
              <a:buNone/>
            </a:pPr>
            <a:r>
              <a:rPr lang="en-US" sz="1400"/>
              <a:t>}</a:t>
            </a:r>
          </a:p>
          <a:p>
            <a:pPr marL="336145" lvl="1" indent="0">
              <a:buNone/>
            </a:pPr>
            <a:endParaRPr lang="en-US" sz="1400"/>
          </a:p>
          <a:p>
            <a:pPr marL="336145" lvl="1" indent="0">
              <a:buNone/>
            </a:pPr>
            <a:r>
              <a:rPr lang="en-US" sz="1400"/>
              <a:t>object Edit {</a:t>
            </a:r>
          </a:p>
          <a:p>
            <a:pPr marL="336145" lvl="1" indent="0">
              <a:buNone/>
            </a:pPr>
            <a:r>
              <a:rPr lang="en-US" sz="1400"/>
              <a:t>  </a:t>
            </a:r>
            <a:r>
              <a:rPr lang="en-US" sz="1400" err="1"/>
              <a:t>val</a:t>
            </a:r>
            <a:r>
              <a:rPr lang="en-US" sz="1400"/>
              <a:t> edit = ???</a:t>
            </a:r>
          </a:p>
          <a:p>
            <a:pPr marL="336145" lvl="1" indent="0">
              <a:buNone/>
            </a:pPr>
            <a:r>
              <a:rPr lang="en-US" sz="1400"/>
              <a:t>}</a:t>
            </a:r>
            <a:endParaRPr lang="es-ES" sz="1400"/>
          </a:p>
          <a:p>
            <a:pPr marL="336145" lvl="1" indent="0">
              <a:buNone/>
            </a:pPr>
            <a:r>
              <a:rPr lang="es-ES" sz="1400"/>
              <a:t>).</a:t>
            </a:r>
            <a:r>
              <a:rPr lang="es-ES" sz="1400" b="1" err="1"/>
              <a:t>protocols</a:t>
            </a:r>
            <a:r>
              <a:rPr lang="es-ES" sz="1400"/>
              <a:t>(</a:t>
            </a:r>
            <a:r>
              <a:rPr lang="es-ES" sz="1400" err="1"/>
              <a:t>httpProtocol</a:t>
            </a:r>
            <a:r>
              <a:rPr lang="es-ES" sz="1400"/>
              <a:t>)</a:t>
            </a:r>
          </a:p>
          <a:p>
            <a:pPr marL="336145" lvl="1" indent="0">
              <a:buNone/>
            </a:pPr>
            <a:endParaRPr lang="en-US" sz="1400"/>
          </a:p>
          <a:p>
            <a:pPr marL="336145" lvl="1" indent="0">
              <a:buNone/>
            </a:pPr>
            <a:r>
              <a:rPr lang="es-ES" sz="1400"/>
              <a:t>val </a:t>
            </a:r>
            <a:r>
              <a:rPr lang="es-ES" sz="1400" err="1"/>
              <a:t>scn</a:t>
            </a:r>
            <a:r>
              <a:rPr lang="es-ES" sz="1400"/>
              <a:t> = </a:t>
            </a:r>
            <a:r>
              <a:rPr lang="es-ES" sz="1400" b="1" err="1"/>
              <a:t>scenario</a:t>
            </a:r>
            <a:r>
              <a:rPr lang="es-ES" sz="1400"/>
              <a:t>("</a:t>
            </a:r>
            <a:r>
              <a:rPr lang="es-ES" sz="1400" err="1"/>
              <a:t>Scenario</a:t>
            </a:r>
            <a:r>
              <a:rPr lang="es-ES" sz="1400"/>
              <a:t> </a:t>
            </a:r>
            <a:r>
              <a:rPr lang="es-ES" sz="1400" err="1"/>
              <a:t>Name</a:t>
            </a:r>
            <a:r>
              <a:rPr lang="es-ES" sz="1400"/>
              <a:t>").</a:t>
            </a:r>
            <a:r>
              <a:rPr lang="es-ES" sz="1400" b="1" err="1"/>
              <a:t>exec</a:t>
            </a:r>
            <a:r>
              <a:rPr lang="es-ES" sz="1400"/>
              <a:t>(</a:t>
            </a:r>
            <a:r>
              <a:rPr lang="es-ES" sz="1400" err="1"/>
              <a:t>Search.search</a:t>
            </a:r>
            <a:r>
              <a:rPr lang="es-ES" sz="1400"/>
              <a:t>, </a:t>
            </a:r>
            <a:r>
              <a:rPr lang="es-ES" sz="1400" err="1"/>
              <a:t>Browse.browse</a:t>
            </a:r>
            <a:r>
              <a:rPr lang="es-ES" sz="1400"/>
              <a:t>, </a:t>
            </a:r>
            <a:r>
              <a:rPr lang="es-ES" sz="1400" err="1"/>
              <a:t>Edit.edit</a:t>
            </a:r>
            <a:r>
              <a:rPr lang="es-ES" sz="1400"/>
              <a:t>)</a:t>
            </a:r>
          </a:p>
          <a:p>
            <a:pPr marL="336145" lvl="1" indent="0">
              <a:buNone/>
            </a:pPr>
            <a:endParaRPr lang="es-ES" sz="1400"/>
          </a:p>
        </p:txBody>
      </p:sp>
      <p:sp>
        <p:nvSpPr>
          <p:cNvPr id="5" name="Rectangle 4">
            <a:extLst>
              <a:ext uri="{FF2B5EF4-FFF2-40B4-BE49-F238E27FC236}">
                <a16:creationId xmlns:a16="http://schemas.microsoft.com/office/drawing/2014/main" id="{5213977F-5C28-439D-8F36-6D9322F6F92E}"/>
              </a:ext>
            </a:extLst>
          </p:cNvPr>
          <p:cNvSpPr/>
          <p:nvPr/>
        </p:nvSpPr>
        <p:spPr>
          <a:xfrm>
            <a:off x="4789809" y="368076"/>
            <a:ext cx="2612382" cy="461665"/>
          </a:xfrm>
          <a:prstGeom prst="rect">
            <a:avLst/>
          </a:prstGeom>
        </p:spPr>
        <p:txBody>
          <a:bodyPr wrap="none">
            <a:spAutoFit/>
          </a:bodyPr>
          <a:lstStyle/>
          <a:p>
            <a:r>
              <a:rPr lang="en-US" sz="2400" b="1"/>
              <a:t>Isolate processes</a:t>
            </a:r>
            <a:endParaRPr lang="es-ES" sz="2400" b="1"/>
          </a:p>
        </p:txBody>
      </p:sp>
    </p:spTree>
    <p:extLst>
      <p:ext uri="{BB962C8B-B14F-4D97-AF65-F5344CB8AC3E}">
        <p14:creationId xmlns:p14="http://schemas.microsoft.com/office/powerpoint/2010/main" val="42713085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idx="4294967295"/>
          </p:nvPr>
        </p:nvSpPr>
        <p:spPr>
          <a:xfrm>
            <a:off x="536575" y="288925"/>
            <a:ext cx="11655425" cy="900113"/>
          </a:xfrm>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3643313" y="2438400"/>
            <a:ext cx="8548687" cy="3108325"/>
          </a:xfrm>
        </p:spPr>
        <p:txBody>
          <a:bodyPr/>
          <a:lstStyle/>
          <a:p>
            <a:pPr marL="336145" lvl="1" indent="0">
              <a:buNone/>
            </a:pPr>
            <a:endParaRPr lang="en-US" sz="2000"/>
          </a:p>
          <a:p>
            <a:pPr marL="336145" lvl="1" indent="0">
              <a:buNone/>
            </a:pPr>
            <a:r>
              <a:rPr lang="en-US" sz="2000" err="1"/>
              <a:t>val</a:t>
            </a:r>
            <a:r>
              <a:rPr lang="en-US" sz="2000"/>
              <a:t> users = </a:t>
            </a:r>
            <a:r>
              <a:rPr lang="en-US" sz="2000" b="1"/>
              <a:t>scenario</a:t>
            </a:r>
            <a:r>
              <a:rPr lang="en-US" sz="2000"/>
              <a:t>("Users").</a:t>
            </a:r>
            <a:r>
              <a:rPr lang="en-US" sz="2000" b="1"/>
              <a:t>exec</a:t>
            </a:r>
            <a:r>
              <a:rPr lang="en-US" sz="2000"/>
              <a:t>(</a:t>
            </a:r>
            <a:r>
              <a:rPr lang="en-US" sz="2000" err="1"/>
              <a:t>Search.search</a:t>
            </a:r>
            <a:r>
              <a:rPr lang="en-US" sz="2000"/>
              <a:t>, </a:t>
            </a:r>
            <a:r>
              <a:rPr lang="en-US" sz="2000" err="1"/>
              <a:t>Browse.browse</a:t>
            </a:r>
            <a:r>
              <a:rPr lang="en-US" sz="2000"/>
              <a:t>)</a:t>
            </a:r>
          </a:p>
          <a:p>
            <a:pPr marL="336145" lvl="1" indent="0">
              <a:buNone/>
            </a:pPr>
            <a:r>
              <a:rPr lang="en-US" sz="2000" err="1"/>
              <a:t>val</a:t>
            </a:r>
            <a:r>
              <a:rPr lang="en-US" sz="2000"/>
              <a:t> admins = </a:t>
            </a:r>
            <a:r>
              <a:rPr lang="en-US" sz="2000" b="1"/>
              <a:t>scenario</a:t>
            </a:r>
            <a:r>
              <a:rPr lang="en-US" sz="2000"/>
              <a:t>("Admins").</a:t>
            </a:r>
            <a:r>
              <a:rPr lang="en-US" sz="2000" b="1"/>
              <a:t>exec</a:t>
            </a:r>
            <a:r>
              <a:rPr lang="en-US" sz="2000"/>
              <a:t>(</a:t>
            </a:r>
            <a:r>
              <a:rPr lang="en-US" sz="2000" err="1"/>
              <a:t>Search.search</a:t>
            </a:r>
            <a:r>
              <a:rPr lang="en-US" sz="2000"/>
              <a:t>, </a:t>
            </a:r>
            <a:r>
              <a:rPr lang="en-US" sz="2000" err="1"/>
              <a:t>Browse.browse</a:t>
            </a:r>
            <a:r>
              <a:rPr lang="en-US" sz="2000"/>
              <a:t>, </a:t>
            </a:r>
            <a:r>
              <a:rPr lang="en-US" sz="2000" err="1"/>
              <a:t>Edit.edit</a:t>
            </a:r>
            <a:r>
              <a:rPr lang="en-US" sz="2000"/>
              <a:t>)</a:t>
            </a:r>
          </a:p>
          <a:p>
            <a:pPr marL="336145" lvl="1" indent="0">
              <a:buNone/>
            </a:pPr>
            <a:endParaRPr lang="en-US" sz="2000"/>
          </a:p>
          <a:p>
            <a:pPr marL="336145" lvl="1" indent="0">
              <a:buNone/>
            </a:pPr>
            <a:r>
              <a:rPr lang="es-ES" sz="2000" err="1"/>
              <a:t>setUp</a:t>
            </a:r>
            <a:r>
              <a:rPr lang="es-ES" sz="2000"/>
              <a:t>(</a:t>
            </a:r>
          </a:p>
          <a:p>
            <a:pPr marL="336145" lvl="1" indent="0">
              <a:buNone/>
            </a:pPr>
            <a:r>
              <a:rPr lang="es-ES" sz="2000"/>
              <a:t>  </a:t>
            </a:r>
            <a:r>
              <a:rPr lang="es-ES" sz="2000" err="1"/>
              <a:t>users.</a:t>
            </a:r>
            <a:r>
              <a:rPr lang="es-ES" sz="2000" b="1" err="1"/>
              <a:t>inject</a:t>
            </a:r>
            <a:r>
              <a:rPr lang="es-ES" sz="2000"/>
              <a:t>(</a:t>
            </a:r>
            <a:r>
              <a:rPr lang="es-ES" sz="2000" err="1"/>
              <a:t>rampUsers</a:t>
            </a:r>
            <a:r>
              <a:rPr lang="es-ES" sz="2000"/>
              <a:t>(10) </a:t>
            </a:r>
            <a:r>
              <a:rPr lang="es-ES" sz="2000" err="1"/>
              <a:t>during</a:t>
            </a:r>
            <a:r>
              <a:rPr lang="es-ES" sz="2000"/>
              <a:t> (10 </a:t>
            </a:r>
            <a:r>
              <a:rPr lang="es-ES" sz="2000" err="1"/>
              <a:t>seconds</a:t>
            </a:r>
            <a:r>
              <a:rPr lang="es-ES" sz="2000"/>
              <a:t>)),</a:t>
            </a:r>
          </a:p>
          <a:p>
            <a:pPr marL="336145" lvl="1" indent="0">
              <a:buNone/>
            </a:pPr>
            <a:r>
              <a:rPr lang="es-ES" sz="2000"/>
              <a:t>  </a:t>
            </a:r>
            <a:r>
              <a:rPr lang="es-ES" sz="2000" err="1"/>
              <a:t>admins.</a:t>
            </a:r>
            <a:r>
              <a:rPr lang="es-ES" sz="2000" b="1" err="1"/>
              <a:t>inject</a:t>
            </a:r>
            <a:r>
              <a:rPr lang="es-ES" sz="2000"/>
              <a:t>(</a:t>
            </a:r>
            <a:r>
              <a:rPr lang="es-ES" sz="2000" err="1"/>
              <a:t>rampUsers</a:t>
            </a:r>
            <a:r>
              <a:rPr lang="es-ES" sz="2000"/>
              <a:t>(2) </a:t>
            </a:r>
            <a:r>
              <a:rPr lang="es-ES" sz="2000" err="1"/>
              <a:t>during</a:t>
            </a:r>
            <a:r>
              <a:rPr lang="es-ES" sz="2000"/>
              <a:t> (10 </a:t>
            </a:r>
            <a:r>
              <a:rPr lang="es-ES" sz="2000" err="1"/>
              <a:t>seconds</a:t>
            </a:r>
            <a:r>
              <a:rPr lang="es-ES" sz="2000"/>
              <a:t>))</a:t>
            </a:r>
          </a:p>
          <a:p>
            <a:pPr marL="336145" lvl="1" indent="0">
              <a:buNone/>
            </a:pPr>
            <a:r>
              <a:rPr lang="es-ES" sz="2000"/>
              <a:t>).</a:t>
            </a:r>
            <a:r>
              <a:rPr lang="es-ES" sz="2000" b="1" err="1"/>
              <a:t>protocols</a:t>
            </a:r>
            <a:r>
              <a:rPr lang="es-ES" sz="2000"/>
              <a:t>(</a:t>
            </a:r>
            <a:r>
              <a:rPr lang="es-ES" sz="2000" err="1"/>
              <a:t>httpProtocol</a:t>
            </a:r>
            <a:r>
              <a:rPr lang="es-ES" sz="2000"/>
              <a:t>)</a:t>
            </a:r>
          </a:p>
        </p:txBody>
      </p:sp>
      <p:sp>
        <p:nvSpPr>
          <p:cNvPr id="5" name="Rectangle 4">
            <a:extLst>
              <a:ext uri="{FF2B5EF4-FFF2-40B4-BE49-F238E27FC236}">
                <a16:creationId xmlns:a16="http://schemas.microsoft.com/office/drawing/2014/main" id="{5213977F-5C28-439D-8F36-6D9322F6F92E}"/>
              </a:ext>
            </a:extLst>
          </p:cNvPr>
          <p:cNvSpPr/>
          <p:nvPr/>
        </p:nvSpPr>
        <p:spPr>
          <a:xfrm>
            <a:off x="4355074" y="1846191"/>
            <a:ext cx="3481851" cy="461665"/>
          </a:xfrm>
          <a:prstGeom prst="rect">
            <a:avLst/>
          </a:prstGeom>
        </p:spPr>
        <p:txBody>
          <a:bodyPr wrap="none">
            <a:spAutoFit/>
          </a:bodyPr>
          <a:lstStyle/>
          <a:p>
            <a:r>
              <a:rPr lang="en-US" sz="2400" b="1"/>
              <a:t>Configure virtual users</a:t>
            </a:r>
            <a:endParaRPr lang="es-ES" sz="2400" b="1"/>
          </a:p>
        </p:txBody>
      </p:sp>
    </p:spTree>
    <p:extLst>
      <p:ext uri="{BB962C8B-B14F-4D97-AF65-F5344CB8AC3E}">
        <p14:creationId xmlns:p14="http://schemas.microsoft.com/office/powerpoint/2010/main" val="20528942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p:nvPr>
        </p:nvSpPr>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3034145" y="1259343"/>
            <a:ext cx="8548255" cy="5309146"/>
          </a:xfrm>
        </p:spPr>
        <p:txBody>
          <a:bodyPr/>
          <a:lstStyle/>
          <a:p>
            <a:pPr marL="336145" lvl="1" indent="0">
              <a:buNone/>
            </a:pPr>
            <a:endParaRPr lang="en-US" sz="1800"/>
          </a:p>
          <a:p>
            <a:pPr marL="336145" lvl="1" indent="0">
              <a:buNone/>
            </a:pPr>
            <a:r>
              <a:rPr lang="en-US" sz="1800"/>
              <a:t>object Search {</a:t>
            </a:r>
          </a:p>
          <a:p>
            <a:pPr marL="336145" lvl="1" indent="0">
              <a:buNone/>
            </a:pPr>
            <a:endParaRPr lang="en-US" sz="1800"/>
          </a:p>
          <a:p>
            <a:pPr marL="336145" lvl="1" indent="0">
              <a:buNone/>
            </a:pPr>
            <a:r>
              <a:rPr lang="en-US" sz="1800"/>
              <a:t>  </a:t>
            </a:r>
            <a:r>
              <a:rPr lang="en-US" sz="1800" err="1"/>
              <a:t>val</a:t>
            </a:r>
            <a:r>
              <a:rPr lang="en-US" sz="1800"/>
              <a:t> feeder = csv("search.csv").random // 1, 2</a:t>
            </a:r>
          </a:p>
          <a:p>
            <a:pPr marL="336145" lvl="1" indent="0">
              <a:buNone/>
            </a:pPr>
            <a:endParaRPr lang="en-US" sz="1800"/>
          </a:p>
          <a:p>
            <a:pPr marL="336145" lvl="1" indent="0">
              <a:buNone/>
            </a:pPr>
            <a:r>
              <a:rPr lang="en-US" sz="1800"/>
              <a:t>  </a:t>
            </a:r>
            <a:r>
              <a:rPr lang="en-US" sz="1800" err="1"/>
              <a:t>val</a:t>
            </a:r>
            <a:r>
              <a:rPr lang="en-US" sz="1800"/>
              <a:t> search = </a:t>
            </a:r>
            <a:r>
              <a:rPr lang="en-US" sz="1800" b="1"/>
              <a:t>exec</a:t>
            </a:r>
            <a:r>
              <a:rPr lang="en-US" sz="1800"/>
              <a:t>(http("Home")</a:t>
            </a:r>
          </a:p>
          <a:p>
            <a:pPr marL="336145" lvl="1" indent="0">
              <a:buNone/>
            </a:pPr>
            <a:r>
              <a:rPr lang="en-US" sz="1800"/>
              <a:t>    .</a:t>
            </a:r>
            <a:r>
              <a:rPr lang="en-US" sz="1800" b="1"/>
              <a:t>get</a:t>
            </a:r>
            <a:r>
              <a:rPr lang="en-US" sz="1800"/>
              <a:t>("/"))</a:t>
            </a:r>
          </a:p>
          <a:p>
            <a:pPr marL="336145" lvl="1" indent="0">
              <a:buNone/>
            </a:pPr>
            <a:r>
              <a:rPr lang="en-US" sz="1800"/>
              <a:t>    .</a:t>
            </a:r>
            <a:r>
              <a:rPr lang="en-US" sz="1800" b="1"/>
              <a:t>pause</a:t>
            </a:r>
            <a:r>
              <a:rPr lang="en-US" sz="1800"/>
              <a:t>(1)</a:t>
            </a:r>
          </a:p>
          <a:p>
            <a:pPr marL="336145" lvl="1" indent="0">
              <a:buNone/>
            </a:pPr>
            <a:r>
              <a:rPr lang="en-US" sz="1800"/>
              <a:t>    .</a:t>
            </a:r>
            <a:r>
              <a:rPr lang="en-US" sz="1800" b="1"/>
              <a:t>feed</a:t>
            </a:r>
            <a:r>
              <a:rPr lang="en-US" sz="1800"/>
              <a:t>(feeder) // 3</a:t>
            </a:r>
          </a:p>
          <a:p>
            <a:pPr marL="336145" lvl="1" indent="0">
              <a:buNone/>
            </a:pPr>
            <a:r>
              <a:rPr lang="en-US" sz="1800"/>
              <a:t>    .</a:t>
            </a:r>
            <a:r>
              <a:rPr lang="en-US" sz="1800" b="1"/>
              <a:t>exec</a:t>
            </a:r>
            <a:r>
              <a:rPr lang="en-US" sz="1800"/>
              <a:t>(http("Search")</a:t>
            </a:r>
          </a:p>
          <a:p>
            <a:pPr marL="336145" lvl="1" indent="0">
              <a:buNone/>
            </a:pPr>
            <a:r>
              <a:rPr lang="en-US" sz="1800"/>
              <a:t>      .</a:t>
            </a:r>
            <a:r>
              <a:rPr lang="en-US" sz="1800" b="1"/>
              <a:t>get</a:t>
            </a:r>
            <a:r>
              <a:rPr lang="en-US" sz="1800"/>
              <a:t>("/</a:t>
            </a:r>
            <a:r>
              <a:rPr lang="en-US" sz="1800" err="1"/>
              <a:t>computers?f</a:t>
            </a:r>
            <a:r>
              <a:rPr lang="en-US" sz="1800"/>
              <a:t>=${</a:t>
            </a:r>
            <a:r>
              <a:rPr lang="en-US" sz="1800" err="1"/>
              <a:t>searchCriterion</a:t>
            </a:r>
            <a:r>
              <a:rPr lang="en-US" sz="1800"/>
              <a:t>}") // 4</a:t>
            </a:r>
          </a:p>
          <a:p>
            <a:pPr marL="336145" lvl="1" indent="0">
              <a:buNone/>
            </a:pPr>
            <a:r>
              <a:rPr lang="en-US" sz="1800"/>
              <a:t>    .</a:t>
            </a:r>
            <a:r>
              <a:rPr lang="en-US" sz="1800" b="1"/>
              <a:t>pause</a:t>
            </a:r>
            <a:r>
              <a:rPr lang="en-US" sz="1800"/>
              <a:t>(1)</a:t>
            </a:r>
          </a:p>
          <a:p>
            <a:pPr marL="336145" lvl="1" indent="0">
              <a:buNone/>
            </a:pPr>
            <a:r>
              <a:rPr lang="en-US" sz="1800"/>
              <a:t>    .</a:t>
            </a:r>
            <a:r>
              <a:rPr lang="en-US" sz="1800" b="1"/>
              <a:t>exec</a:t>
            </a:r>
            <a:r>
              <a:rPr lang="en-US" sz="1800"/>
              <a:t>(http("Select")</a:t>
            </a:r>
          </a:p>
          <a:p>
            <a:pPr marL="336145" lvl="1" indent="0">
              <a:buNone/>
            </a:pPr>
            <a:r>
              <a:rPr lang="en-US" sz="1800"/>
              <a:t>      .</a:t>
            </a:r>
            <a:r>
              <a:rPr lang="en-US" sz="1800" b="1"/>
              <a:t>get</a:t>
            </a:r>
            <a:r>
              <a:rPr lang="en-US" sz="1800"/>
              <a:t>("${</a:t>
            </a:r>
            <a:r>
              <a:rPr lang="en-US" sz="1800" err="1"/>
              <a:t>computerURL</a:t>
            </a:r>
            <a:r>
              <a:rPr lang="en-US" sz="1800"/>
              <a:t>}")) // 6</a:t>
            </a:r>
          </a:p>
          <a:p>
            <a:pPr marL="336145" lvl="1" indent="0">
              <a:buNone/>
            </a:pPr>
            <a:r>
              <a:rPr lang="en-US" sz="1800"/>
              <a:t>    .</a:t>
            </a:r>
            <a:r>
              <a:rPr lang="en-US" sz="1800" b="1"/>
              <a:t>pause</a:t>
            </a:r>
            <a:r>
              <a:rPr lang="en-US" sz="1800"/>
              <a:t>(1)</a:t>
            </a:r>
          </a:p>
          <a:p>
            <a:pPr marL="336145" lvl="1" indent="0">
              <a:buNone/>
            </a:pPr>
            <a:r>
              <a:rPr lang="en-US" sz="1800"/>
              <a:t>}</a:t>
            </a:r>
          </a:p>
          <a:p>
            <a:pPr lvl="1"/>
            <a:endParaRPr lang="es-ES" sz="1800"/>
          </a:p>
        </p:txBody>
      </p:sp>
      <p:sp>
        <p:nvSpPr>
          <p:cNvPr id="5" name="Rectangle 4">
            <a:extLst>
              <a:ext uri="{FF2B5EF4-FFF2-40B4-BE49-F238E27FC236}">
                <a16:creationId xmlns:a16="http://schemas.microsoft.com/office/drawing/2014/main" id="{5213977F-5C28-439D-8F36-6D9322F6F92E}"/>
              </a:ext>
            </a:extLst>
          </p:cNvPr>
          <p:cNvSpPr/>
          <p:nvPr/>
        </p:nvSpPr>
        <p:spPr>
          <a:xfrm>
            <a:off x="4020384" y="797678"/>
            <a:ext cx="4663649" cy="461665"/>
          </a:xfrm>
          <a:prstGeom prst="rect">
            <a:avLst/>
          </a:prstGeom>
        </p:spPr>
        <p:txBody>
          <a:bodyPr wrap="none">
            <a:spAutoFit/>
          </a:bodyPr>
          <a:lstStyle/>
          <a:p>
            <a:r>
              <a:rPr lang="en-US" sz="2400" b="1"/>
              <a:t>Use dynamic data with Feeders</a:t>
            </a:r>
            <a:endParaRPr lang="es-ES" sz="2400" b="1"/>
          </a:p>
        </p:txBody>
      </p:sp>
    </p:spTree>
    <p:extLst>
      <p:ext uri="{BB962C8B-B14F-4D97-AF65-F5344CB8AC3E}">
        <p14:creationId xmlns:p14="http://schemas.microsoft.com/office/powerpoint/2010/main" val="33782689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vert="horz" wrap="square" lIns="146304" tIns="91440" rIns="146304" bIns="91440" rtlCol="0" anchor="t">
            <a:noAutofit/>
          </a:bodyPr>
          <a:lstStyle/>
          <a:p>
            <a:pPr defTabSz="914367"/>
            <a:r>
              <a:rPr lang="en-GB" sz="4705">
                <a:gradFill>
                  <a:gsLst>
                    <a:gs pos="1250">
                      <a:schemeClr val="tx1"/>
                    </a:gs>
                    <a:gs pos="100000">
                      <a:schemeClr val="tx1"/>
                    </a:gs>
                  </a:gsLst>
                  <a:lin ang="5400000" scaled="0"/>
                </a:gradFill>
                <a:latin typeface="+mj-lt"/>
                <a:ea typeface="+mn-ea"/>
                <a:cs typeface="Segoe UI" pitchFamily="34" charset="0"/>
              </a:rPr>
              <a:t>About Us</a:t>
            </a:r>
          </a:p>
        </p:txBody>
      </p:sp>
      <p:sp>
        <p:nvSpPr>
          <p:cNvPr id="3" name="Foliennummernplatzhalter 2"/>
          <p:cNvSpPr>
            <a:spLocks noGrp="1"/>
          </p:cNvSpPr>
          <p:nvPr>
            <p:ph type="sldNum" sz="quarter" idx="4294967295"/>
          </p:nvPr>
        </p:nvSpPr>
        <p:spPr/>
        <p:txBody>
          <a:bodyPr/>
          <a:lstStyle/>
          <a:p>
            <a:fld id="{9F5F539E-0E69-451B-AC12-57C40F9178F7}" type="slidenum">
              <a:rPr lang="en-GB" smtClean="0">
                <a:solidFill>
                  <a:srgbClr val="3C3C00"/>
                </a:solidFill>
              </a:rPr>
              <a:pPr/>
              <a:t>5</a:t>
            </a:fld>
            <a:endParaRPr lang="en-GB">
              <a:solidFill>
                <a:srgbClr val="3C3C00"/>
              </a:solidFill>
            </a:endParaRPr>
          </a:p>
        </p:txBody>
      </p:sp>
      <p:sp>
        <p:nvSpPr>
          <p:cNvPr id="4" name="Inhaltsplatzhalter 3"/>
          <p:cNvSpPr>
            <a:spLocks noGrp="1"/>
          </p:cNvSpPr>
          <p:nvPr>
            <p:ph sz="quarter" idx="4294967295"/>
          </p:nvPr>
        </p:nvSpPr>
        <p:spPr>
          <a:xfrm>
            <a:off x="3152775" y="1617663"/>
            <a:ext cx="9039225" cy="5445465"/>
          </a:xfrm>
        </p:spPr>
        <p:txBody>
          <a:bodyPr/>
          <a:lstStyle/>
          <a:p>
            <a:pPr marL="0" indent="0">
              <a:buNone/>
            </a:pPr>
            <a:r>
              <a:rPr lang="en-GB" sz="2400" b="1">
                <a:solidFill>
                  <a:schemeClr val="tx2"/>
                </a:solidFill>
                <a:latin typeface="Calibri"/>
                <a:cs typeface="Calibri"/>
              </a:rPr>
              <a:t>Portfolio</a:t>
            </a:r>
          </a:p>
          <a:p>
            <a:r>
              <a:rPr lang="en-GB" sz="2000">
                <a:gradFill>
                  <a:gsLst>
                    <a:gs pos="1250">
                      <a:schemeClr val="tx1"/>
                    </a:gs>
                    <a:gs pos="100000">
                      <a:schemeClr val="tx1"/>
                    </a:gs>
                  </a:gsLst>
                  <a:lin ang="5400000" scaled="0"/>
                </a:gradFill>
                <a:latin typeface="+mj-lt"/>
              </a:rPr>
              <a:t>Senior developer at ERNI</a:t>
            </a:r>
          </a:p>
          <a:p>
            <a:endParaRPr lang="en-GB" sz="2000">
              <a:gradFill>
                <a:gsLst>
                  <a:gs pos="1250">
                    <a:schemeClr val="tx1"/>
                  </a:gs>
                  <a:gs pos="100000">
                    <a:schemeClr val="tx1"/>
                  </a:gs>
                </a:gsLst>
                <a:lin ang="5400000" scaled="0"/>
              </a:gradFill>
              <a:latin typeface="+mj-lt"/>
            </a:endParaRPr>
          </a:p>
          <a:p>
            <a:r>
              <a:rPr lang="en-GB" sz="2000">
                <a:gradFill>
                  <a:gsLst>
                    <a:gs pos="1250">
                      <a:schemeClr val="tx1"/>
                    </a:gs>
                    <a:gs pos="100000">
                      <a:schemeClr val="tx1"/>
                    </a:gs>
                  </a:gsLst>
                  <a:lin ang="5400000" scaled="0"/>
                </a:gradFill>
                <a:latin typeface="+mj-lt"/>
              </a:rPr>
              <a:t>Over 8 years Dotnet development</a:t>
            </a:r>
          </a:p>
          <a:p>
            <a:pPr marL="0" indent="0">
              <a:buNone/>
            </a:pPr>
            <a:endParaRPr lang="en-GB" sz="2000">
              <a:gradFill>
                <a:gsLst>
                  <a:gs pos="1250">
                    <a:schemeClr val="tx1"/>
                  </a:gs>
                  <a:gs pos="100000">
                    <a:schemeClr val="tx1"/>
                  </a:gs>
                </a:gsLst>
                <a:lin ang="5400000" scaled="0"/>
              </a:gradFill>
              <a:latin typeface="+mj-lt"/>
            </a:endParaRPr>
          </a:p>
          <a:p>
            <a:r>
              <a:rPr lang="en-GB" sz="2000">
                <a:gradFill>
                  <a:gsLst>
                    <a:gs pos="1250">
                      <a:schemeClr val="tx1"/>
                    </a:gs>
                    <a:gs pos="100000">
                      <a:schemeClr val="tx1"/>
                    </a:gs>
                  </a:gsLst>
                  <a:lin ang="5400000" scaled="0"/>
                </a:gradFill>
                <a:latin typeface="+mj-lt"/>
              </a:rPr>
              <a:t>Currently focused on front-end development (But I still like people calling me full-stack)</a:t>
            </a:r>
          </a:p>
          <a:p>
            <a:endParaRPr lang="en-GB" sz="2000">
              <a:gradFill>
                <a:gsLst>
                  <a:gs pos="1250">
                    <a:schemeClr val="tx1"/>
                  </a:gs>
                  <a:gs pos="100000">
                    <a:schemeClr val="tx1"/>
                  </a:gs>
                </a:gsLst>
                <a:lin ang="5400000" scaled="0"/>
              </a:gradFill>
              <a:latin typeface="+mj-lt"/>
            </a:endParaRPr>
          </a:p>
          <a:p>
            <a:r>
              <a:rPr lang="en-GB" sz="2000">
                <a:gradFill>
                  <a:gsLst>
                    <a:gs pos="1250">
                      <a:schemeClr val="tx1"/>
                    </a:gs>
                    <a:gs pos="100000">
                      <a:schemeClr val="tx1"/>
                    </a:gs>
                  </a:gsLst>
                  <a:lin ang="5400000" scaled="0"/>
                </a:gradFill>
                <a:latin typeface="+mj-lt"/>
              </a:rPr>
              <a:t>Technical background: Silverlight (1y), WPF (1y), ASP.NET(3y), MEAN (0.5y), XAMARIN (0.5y), Angular (1,5y), </a:t>
            </a:r>
            <a:r>
              <a:rPr lang="en-GB" sz="2000" err="1">
                <a:gradFill>
                  <a:gsLst>
                    <a:gs pos="1250">
                      <a:schemeClr val="tx1"/>
                    </a:gs>
                    <a:gs pos="100000">
                      <a:schemeClr val="tx1"/>
                    </a:gs>
                  </a:gsLst>
                  <a:lin ang="5400000" scaled="0"/>
                </a:gradFill>
                <a:latin typeface="+mj-lt"/>
              </a:rPr>
              <a:t>Blazor</a:t>
            </a:r>
            <a:r>
              <a:rPr lang="en-GB" sz="2000">
                <a:gradFill>
                  <a:gsLst>
                    <a:gs pos="1250">
                      <a:schemeClr val="tx1"/>
                    </a:gs>
                    <a:gs pos="100000">
                      <a:schemeClr val="tx1"/>
                    </a:gs>
                  </a:gsLst>
                  <a:lin ang="5400000" scaled="0"/>
                </a:gradFill>
                <a:latin typeface="+mj-lt"/>
              </a:rPr>
              <a:t>(0.5y)</a:t>
            </a:r>
            <a:r>
              <a:rPr lang="en-GB" sz="2000"/>
              <a:t> ), Docker(1y), K8s (1y)</a:t>
            </a:r>
            <a:endParaRPr lang="en-GB" sz="2000">
              <a:gradFill>
                <a:gsLst>
                  <a:gs pos="1250">
                    <a:schemeClr val="tx1"/>
                  </a:gs>
                  <a:gs pos="100000">
                    <a:schemeClr val="tx1"/>
                  </a:gs>
                </a:gsLst>
                <a:lin ang="5400000" scaled="0"/>
              </a:gradFill>
              <a:latin typeface="+mj-lt"/>
            </a:endParaRPr>
          </a:p>
          <a:p>
            <a:endParaRPr lang="en-GB" sz="2000"/>
          </a:p>
          <a:p>
            <a:r>
              <a:rPr lang="en-GB" sz="2000"/>
              <a:t>Tech lover.</a:t>
            </a:r>
            <a:endParaRPr lang="en-GB"/>
          </a:p>
          <a:p>
            <a:pPr marL="0" indent="0">
              <a:buNone/>
            </a:pPr>
            <a:endParaRPr lang="en-GB"/>
          </a:p>
          <a:p>
            <a:endParaRPr lang="en-GB"/>
          </a:p>
        </p:txBody>
      </p:sp>
      <p:sp>
        <p:nvSpPr>
          <p:cNvPr id="6" name="Textplatzhalter 5"/>
          <p:cNvSpPr>
            <a:spLocks noGrp="1"/>
          </p:cNvSpPr>
          <p:nvPr>
            <p:ph type="body" sz="quarter" idx="4294967295"/>
          </p:nvPr>
        </p:nvSpPr>
        <p:spPr>
          <a:xfrm>
            <a:off x="0" y="1079705"/>
            <a:ext cx="11399838" cy="252412"/>
          </a:xfrm>
        </p:spPr>
        <p:txBody>
          <a:bodyPr vert="horz" wrap="square" lIns="146304" tIns="91440" rIns="146304" bIns="91440" rtlCol="0">
            <a:spAutoFit/>
          </a:bodyPr>
          <a:lstStyle/>
          <a:p>
            <a:pPr marL="336145" indent="-336145" defTabSz="914367">
              <a:spcBef>
                <a:spcPct val="20000"/>
              </a:spcBef>
              <a:buChar char="•"/>
            </a:pPr>
            <a:r>
              <a:rPr lang="en-GB" sz="2000">
                <a:gradFill>
                  <a:gsLst>
                    <a:gs pos="1250">
                      <a:schemeClr val="tx1"/>
                    </a:gs>
                    <a:gs pos="100000">
                      <a:schemeClr val="tx1"/>
                    </a:gs>
                  </a:gsLst>
                  <a:lin ang="5400000" scaled="0"/>
                </a:gradFill>
                <a:latin typeface="+mj-lt"/>
                <a:ea typeface="+mn-ea"/>
                <a:cs typeface="+mn-cs"/>
              </a:rPr>
              <a:t>Miguel Molina</a:t>
            </a:r>
          </a:p>
        </p:txBody>
      </p:sp>
      <p:pic>
        <p:nvPicPr>
          <p:cNvPr id="9" name="Picture 8">
            <a:extLst>
              <a:ext uri="{FF2B5EF4-FFF2-40B4-BE49-F238E27FC236}">
                <a16:creationId xmlns:a16="http://schemas.microsoft.com/office/drawing/2014/main" id="{8C18748A-ACEF-4346-BD2C-36491A479E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7686" y="1546360"/>
            <a:ext cx="2013177" cy="2062472"/>
          </a:xfrm>
          <a:prstGeom prst="ellipse">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9267676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p:nvPr>
        </p:nvSpPr>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2770909" y="1371600"/>
            <a:ext cx="8548255" cy="1800493"/>
          </a:xfrm>
        </p:spPr>
        <p:txBody>
          <a:bodyPr/>
          <a:lstStyle/>
          <a:p>
            <a:pPr marL="336145" lvl="1" indent="0">
              <a:buNone/>
            </a:pPr>
            <a:endParaRPr lang="en-US" sz="1400"/>
          </a:p>
          <a:p>
            <a:pPr marL="336145" lvl="1" indent="0">
              <a:buNone/>
            </a:pPr>
            <a:r>
              <a:rPr lang="en-US" sz="1400" err="1"/>
              <a:t>val</a:t>
            </a:r>
            <a:r>
              <a:rPr lang="en-US" sz="1400"/>
              <a:t> edit = </a:t>
            </a:r>
            <a:r>
              <a:rPr lang="en-US" sz="1400" b="1"/>
              <a:t>exec</a:t>
            </a:r>
            <a:r>
              <a:rPr lang="en-US" sz="1400"/>
              <a:t>(http("Form")</a:t>
            </a:r>
          </a:p>
          <a:p>
            <a:pPr marL="336145" lvl="1" indent="0">
              <a:buNone/>
            </a:pPr>
            <a:r>
              <a:rPr lang="en-US" sz="1400"/>
              <a:t>  .</a:t>
            </a:r>
            <a:r>
              <a:rPr lang="en-US" sz="1400" b="1"/>
              <a:t>get</a:t>
            </a:r>
            <a:r>
              <a:rPr lang="en-US" sz="1400"/>
              <a:t>("/computers/new"))</a:t>
            </a:r>
          </a:p>
          <a:p>
            <a:pPr marL="336145" lvl="1" indent="0">
              <a:buNone/>
            </a:pPr>
            <a:r>
              <a:rPr lang="en-US" sz="1400"/>
              <a:t>  .</a:t>
            </a:r>
            <a:r>
              <a:rPr lang="en-US" sz="1400" b="1"/>
              <a:t>pause</a:t>
            </a:r>
            <a:r>
              <a:rPr lang="en-US" sz="1400"/>
              <a:t>(1)</a:t>
            </a:r>
          </a:p>
          <a:p>
            <a:pPr marL="336145" lvl="1" indent="0">
              <a:buNone/>
            </a:pPr>
            <a:r>
              <a:rPr lang="en-US" sz="1400"/>
              <a:t>  .</a:t>
            </a:r>
            <a:r>
              <a:rPr lang="en-US" sz="1400" b="1"/>
              <a:t>exec</a:t>
            </a:r>
            <a:r>
              <a:rPr lang="en-US" sz="1400"/>
              <a:t>(http("Post")</a:t>
            </a:r>
          </a:p>
          <a:p>
            <a:pPr marL="336145" lvl="1" indent="0">
              <a:buNone/>
            </a:pPr>
            <a:r>
              <a:rPr lang="en-US" sz="1400"/>
              <a:t>    .</a:t>
            </a:r>
            <a:r>
              <a:rPr lang="en-US" sz="1400" b="1"/>
              <a:t>post</a:t>
            </a:r>
            <a:r>
              <a:rPr lang="en-US" sz="1400"/>
              <a:t>("/computers")</a:t>
            </a:r>
          </a:p>
          <a:p>
            <a:pPr marL="336145" lvl="1" indent="0">
              <a:buNone/>
            </a:pPr>
            <a:r>
              <a:rPr lang="en-US" sz="1400"/>
              <a:t>    .</a:t>
            </a:r>
            <a:r>
              <a:rPr lang="en-US" sz="1400" b="1"/>
              <a:t>check</a:t>
            </a:r>
            <a:r>
              <a:rPr lang="en-US" sz="1400"/>
              <a:t>(status.is(session =&gt; 200 + </a:t>
            </a:r>
            <a:r>
              <a:rPr lang="en-US" sz="1400" err="1"/>
              <a:t>ThreadLocalRandom.current.nextInt</a:t>
            </a:r>
            <a:r>
              <a:rPr lang="en-US" sz="1400"/>
              <a:t>(2))))</a:t>
            </a:r>
            <a:endParaRPr lang="es-ES" sz="1400"/>
          </a:p>
        </p:txBody>
      </p:sp>
      <p:sp>
        <p:nvSpPr>
          <p:cNvPr id="5" name="Rectangle 4">
            <a:extLst>
              <a:ext uri="{FF2B5EF4-FFF2-40B4-BE49-F238E27FC236}">
                <a16:creationId xmlns:a16="http://schemas.microsoft.com/office/drawing/2014/main" id="{5213977F-5C28-439D-8F36-6D9322F6F92E}"/>
              </a:ext>
            </a:extLst>
          </p:cNvPr>
          <p:cNvSpPr/>
          <p:nvPr/>
        </p:nvSpPr>
        <p:spPr>
          <a:xfrm>
            <a:off x="3175256" y="1004510"/>
            <a:ext cx="4663649" cy="461665"/>
          </a:xfrm>
          <a:prstGeom prst="rect">
            <a:avLst/>
          </a:prstGeom>
        </p:spPr>
        <p:txBody>
          <a:bodyPr wrap="none">
            <a:spAutoFit/>
          </a:bodyPr>
          <a:lstStyle/>
          <a:p>
            <a:r>
              <a:rPr lang="en-US" sz="2400" b="1"/>
              <a:t>Check and failure management</a:t>
            </a:r>
            <a:endParaRPr lang="es-ES" sz="2400" b="1"/>
          </a:p>
        </p:txBody>
      </p:sp>
      <p:sp>
        <p:nvSpPr>
          <p:cNvPr id="7" name="Rectangle 6">
            <a:extLst>
              <a:ext uri="{FF2B5EF4-FFF2-40B4-BE49-F238E27FC236}">
                <a16:creationId xmlns:a16="http://schemas.microsoft.com/office/drawing/2014/main" id="{DDC8C825-5E40-404F-8E39-22C116D17FC1}"/>
              </a:ext>
            </a:extLst>
          </p:cNvPr>
          <p:cNvSpPr/>
          <p:nvPr/>
        </p:nvSpPr>
        <p:spPr>
          <a:xfrm>
            <a:off x="3175256" y="4436906"/>
            <a:ext cx="6096000" cy="954107"/>
          </a:xfrm>
          <a:prstGeom prst="rect">
            <a:avLst/>
          </a:prstGeom>
        </p:spPr>
        <p:txBody>
          <a:bodyPr>
            <a:spAutoFit/>
          </a:bodyPr>
          <a:lstStyle/>
          <a:p>
            <a:r>
              <a:rPr lang="es-ES" sz="1400">
                <a:gradFill>
                  <a:gsLst>
                    <a:gs pos="1250">
                      <a:schemeClr val="tx1"/>
                    </a:gs>
                    <a:gs pos="100000">
                      <a:schemeClr val="tx1"/>
                    </a:gs>
                  </a:gsLst>
                  <a:lin ang="5400000" scaled="0"/>
                </a:gradFill>
              </a:rPr>
              <a:t>val </a:t>
            </a:r>
            <a:r>
              <a:rPr lang="es-ES" sz="1400" err="1">
                <a:gradFill>
                  <a:gsLst>
                    <a:gs pos="1250">
                      <a:schemeClr val="tx1"/>
                    </a:gs>
                    <a:gs pos="100000">
                      <a:schemeClr val="tx1"/>
                    </a:gs>
                  </a:gsLst>
                  <a:lin ang="5400000" scaled="0"/>
                </a:gradFill>
              </a:rPr>
              <a:t>tryMaxEdit</a:t>
            </a:r>
            <a:r>
              <a:rPr lang="es-ES" sz="1400">
                <a:gradFill>
                  <a:gsLst>
                    <a:gs pos="1250">
                      <a:schemeClr val="tx1"/>
                    </a:gs>
                    <a:gs pos="100000">
                      <a:schemeClr val="tx1"/>
                    </a:gs>
                  </a:gsLst>
                  <a:lin ang="5400000" scaled="0"/>
                </a:gradFill>
              </a:rPr>
              <a:t> = </a:t>
            </a:r>
          </a:p>
          <a:p>
            <a:r>
              <a:rPr lang="es-ES" sz="1400" b="1">
                <a:gradFill>
                  <a:gsLst>
                    <a:gs pos="1250">
                      <a:schemeClr val="tx1"/>
                    </a:gs>
                    <a:gs pos="100000">
                      <a:schemeClr val="tx1"/>
                    </a:gs>
                  </a:gsLst>
                  <a:lin ang="5400000" scaled="0"/>
                </a:gradFill>
              </a:rPr>
              <a:t> </a:t>
            </a:r>
            <a:r>
              <a:rPr lang="en-US" sz="1400" b="1"/>
              <a:t>pause</a:t>
            </a:r>
            <a:r>
              <a:rPr lang="es-ES" sz="1400">
                <a:gradFill>
                  <a:gsLst>
                    <a:gs pos="1250">
                      <a:schemeClr val="tx1"/>
                    </a:gs>
                    <a:gs pos="100000">
                      <a:schemeClr val="tx1"/>
                    </a:gs>
                  </a:gsLst>
                  <a:lin ang="5400000" scaled="0"/>
                </a:gradFill>
              </a:rPr>
              <a:t>(2) { </a:t>
            </a:r>
          </a:p>
          <a:p>
            <a:r>
              <a:rPr lang="es-ES" sz="1400">
                <a:gradFill>
                  <a:gsLst>
                    <a:gs pos="1250">
                      <a:schemeClr val="tx1"/>
                    </a:gs>
                    <a:gs pos="100000">
                      <a:schemeClr val="tx1"/>
                    </a:gs>
                  </a:gsLst>
                  <a:lin ang="5400000" scaled="0"/>
                </a:gradFill>
              </a:rPr>
              <a:t> </a:t>
            </a:r>
            <a:r>
              <a:rPr lang="en-US" sz="1400"/>
              <a:t>.</a:t>
            </a:r>
            <a:r>
              <a:rPr lang="en-US" sz="1400" b="1"/>
              <a:t>exec</a:t>
            </a:r>
            <a:r>
              <a:rPr lang="en-US" sz="1400"/>
              <a:t>(http("Post")</a:t>
            </a:r>
          </a:p>
          <a:p>
            <a:r>
              <a:rPr lang="en-US" sz="1400">
                <a:gradFill>
                  <a:gsLst>
                    <a:gs pos="1250">
                      <a:schemeClr val="tx1"/>
                    </a:gs>
                    <a:gs pos="100000">
                      <a:schemeClr val="tx1"/>
                    </a:gs>
                  </a:gsLst>
                  <a:lin ang="5400000" scaled="0"/>
                </a:gradFill>
              </a:rPr>
              <a:t> </a:t>
            </a:r>
            <a:r>
              <a:rPr lang="es-ES" sz="1400">
                <a:gradFill>
                  <a:gsLst>
                    <a:gs pos="1250">
                      <a:schemeClr val="tx1"/>
                    </a:gs>
                    <a:gs pos="100000">
                      <a:schemeClr val="tx1"/>
                    </a:gs>
                  </a:gsLst>
                  <a:lin ang="5400000" scaled="0"/>
                </a:gradFill>
              </a:rPr>
              <a:t>.</a:t>
            </a:r>
            <a:r>
              <a:rPr lang="es-ES" sz="1400" b="1" err="1">
                <a:gradFill>
                  <a:gsLst>
                    <a:gs pos="1250">
                      <a:schemeClr val="tx1"/>
                    </a:gs>
                    <a:gs pos="100000">
                      <a:schemeClr val="tx1"/>
                    </a:gs>
                  </a:gsLst>
                  <a:lin ang="5400000" scaled="0"/>
                </a:gradFill>
              </a:rPr>
              <a:t>exitHereIfFailed</a:t>
            </a:r>
            <a:endParaRPr lang="es-ES"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65185600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p:nvPr>
        </p:nvSpPr>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2770909" y="1371600"/>
            <a:ext cx="8548255" cy="2037481"/>
          </a:xfrm>
        </p:spPr>
        <p:txBody>
          <a:bodyPr/>
          <a:lstStyle/>
          <a:p>
            <a:pPr marL="336145" lvl="1" indent="0">
              <a:buNone/>
            </a:pPr>
            <a:endParaRPr lang="en-US" sz="1400"/>
          </a:p>
          <a:p>
            <a:pPr marL="336145" lvl="1" indent="0">
              <a:buNone/>
            </a:pPr>
            <a:r>
              <a:rPr lang="en-US" sz="1400"/>
              <a:t>object Browse {</a:t>
            </a:r>
          </a:p>
          <a:p>
            <a:pPr marL="336145" lvl="1" indent="0">
              <a:buNone/>
            </a:pPr>
            <a:r>
              <a:rPr lang="en-US" sz="1400"/>
              <a:t>  def </a:t>
            </a:r>
            <a:r>
              <a:rPr lang="en-US" sz="1400" err="1"/>
              <a:t>gotoPage</a:t>
            </a:r>
            <a:r>
              <a:rPr lang="en-US" sz="1400"/>
              <a:t>(page: Int) = </a:t>
            </a:r>
            <a:r>
              <a:rPr lang="en-US" sz="1400" b="1"/>
              <a:t>exec</a:t>
            </a:r>
            <a:r>
              <a:rPr lang="en-US" sz="1400"/>
              <a:t>(http("Page " + page)</a:t>
            </a:r>
          </a:p>
          <a:p>
            <a:pPr marL="336145" lvl="1" indent="0">
              <a:buNone/>
            </a:pPr>
            <a:r>
              <a:rPr lang="en-US" sz="1400"/>
              <a:t>    .</a:t>
            </a:r>
            <a:r>
              <a:rPr lang="en-US" sz="1400" b="1"/>
              <a:t>get</a:t>
            </a:r>
            <a:r>
              <a:rPr lang="en-US" sz="1400"/>
              <a:t>("/</a:t>
            </a:r>
            <a:r>
              <a:rPr lang="en-US" sz="1400" err="1"/>
              <a:t>computers?p</a:t>
            </a:r>
            <a:r>
              <a:rPr lang="en-US" sz="1400"/>
              <a:t>=" + page))</a:t>
            </a:r>
          </a:p>
          <a:p>
            <a:pPr marL="336145" lvl="1" indent="0">
              <a:buNone/>
            </a:pPr>
            <a:r>
              <a:rPr lang="en-US" sz="1400"/>
              <a:t>    .</a:t>
            </a:r>
            <a:r>
              <a:rPr lang="en-US" sz="1400" b="1"/>
              <a:t>pause</a:t>
            </a:r>
            <a:r>
              <a:rPr lang="en-US" sz="1400"/>
              <a:t>(1)</a:t>
            </a:r>
          </a:p>
          <a:p>
            <a:pPr marL="336145" lvl="1" indent="0">
              <a:buNone/>
            </a:pPr>
            <a:endParaRPr lang="en-US" sz="1400"/>
          </a:p>
          <a:p>
            <a:pPr marL="336145" lvl="1" indent="0">
              <a:buNone/>
            </a:pPr>
            <a:r>
              <a:rPr lang="en-US" sz="1400"/>
              <a:t>  </a:t>
            </a:r>
            <a:r>
              <a:rPr lang="en-US" sz="1400" err="1"/>
              <a:t>val</a:t>
            </a:r>
            <a:r>
              <a:rPr lang="en-US" sz="1400"/>
              <a:t> browse = </a:t>
            </a:r>
            <a:r>
              <a:rPr lang="en-US" sz="1400" b="1"/>
              <a:t>exec</a:t>
            </a:r>
            <a:r>
              <a:rPr lang="en-US" sz="1400"/>
              <a:t>(</a:t>
            </a:r>
            <a:r>
              <a:rPr lang="en-US" sz="1400" err="1"/>
              <a:t>gotoPage</a:t>
            </a:r>
            <a:r>
              <a:rPr lang="en-US" sz="1400"/>
              <a:t>(0), </a:t>
            </a:r>
            <a:r>
              <a:rPr lang="en-US" sz="1400" err="1"/>
              <a:t>gotoPage</a:t>
            </a:r>
            <a:r>
              <a:rPr lang="en-US" sz="1400"/>
              <a:t>(1), </a:t>
            </a:r>
            <a:r>
              <a:rPr lang="en-US" sz="1400" err="1"/>
              <a:t>gotoPage</a:t>
            </a:r>
            <a:r>
              <a:rPr lang="en-US" sz="1400"/>
              <a:t>(2), </a:t>
            </a:r>
            <a:r>
              <a:rPr lang="en-US" sz="1400" err="1"/>
              <a:t>gotoPage</a:t>
            </a:r>
            <a:r>
              <a:rPr lang="en-US" sz="1400"/>
              <a:t>(3), </a:t>
            </a:r>
            <a:r>
              <a:rPr lang="en-US" sz="1400" err="1"/>
              <a:t>gotoPage</a:t>
            </a:r>
            <a:r>
              <a:rPr lang="en-US" sz="1400"/>
              <a:t>(4))</a:t>
            </a:r>
          </a:p>
          <a:p>
            <a:pPr marL="336145" lvl="1" indent="0">
              <a:buNone/>
            </a:pPr>
            <a:r>
              <a:rPr lang="en-US" sz="1400"/>
              <a:t>}</a:t>
            </a:r>
            <a:endParaRPr lang="es-ES" sz="1400"/>
          </a:p>
        </p:txBody>
      </p:sp>
      <p:sp>
        <p:nvSpPr>
          <p:cNvPr id="5" name="Rectangle 4">
            <a:extLst>
              <a:ext uri="{FF2B5EF4-FFF2-40B4-BE49-F238E27FC236}">
                <a16:creationId xmlns:a16="http://schemas.microsoft.com/office/drawing/2014/main" id="{5213977F-5C28-439D-8F36-6D9322F6F92E}"/>
              </a:ext>
            </a:extLst>
          </p:cNvPr>
          <p:cNvSpPr/>
          <p:nvPr/>
        </p:nvSpPr>
        <p:spPr>
          <a:xfrm>
            <a:off x="3175256" y="1004510"/>
            <a:ext cx="1372492" cy="461665"/>
          </a:xfrm>
          <a:prstGeom prst="rect">
            <a:avLst/>
          </a:prstGeom>
        </p:spPr>
        <p:txBody>
          <a:bodyPr wrap="none">
            <a:spAutoFit/>
          </a:bodyPr>
          <a:lstStyle/>
          <a:p>
            <a:r>
              <a:rPr lang="en-US" sz="2400" b="1"/>
              <a:t>Looping</a:t>
            </a:r>
            <a:endParaRPr lang="es-ES" sz="2400" b="1"/>
          </a:p>
        </p:txBody>
      </p:sp>
    </p:spTree>
    <p:extLst>
      <p:ext uri="{BB962C8B-B14F-4D97-AF65-F5344CB8AC3E}">
        <p14:creationId xmlns:p14="http://schemas.microsoft.com/office/powerpoint/2010/main" val="287932508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0727-9CF2-4C1B-A33C-66B15F8F7059}"/>
              </a:ext>
            </a:extLst>
          </p:cNvPr>
          <p:cNvSpPr>
            <a:spLocks noGrp="1"/>
          </p:cNvSpPr>
          <p:nvPr>
            <p:ph type="title" idx="4294967295"/>
          </p:nvPr>
        </p:nvSpPr>
        <p:spPr>
          <a:xfrm>
            <a:off x="536575" y="288925"/>
            <a:ext cx="11655425" cy="900113"/>
          </a:xfrm>
        </p:spPr>
        <p:txBody>
          <a:bodyPr vert="horz" wrap="square" lIns="121920" tIns="60960" rIns="121920" bIns="60960" rtlCol="0" anchor="ctr">
            <a:normAutofit/>
          </a:bodyPr>
          <a:lstStyle/>
          <a:p>
            <a:r>
              <a:rPr lang="en-US">
                <a:sym typeface="Open Sans"/>
              </a:rPr>
              <a:t>Gatling</a:t>
            </a:r>
            <a:endParaRPr lang="es-ES"/>
          </a:p>
        </p:txBody>
      </p:sp>
      <p:sp>
        <p:nvSpPr>
          <p:cNvPr id="6" name="Content Placeholder 2">
            <a:extLst>
              <a:ext uri="{FF2B5EF4-FFF2-40B4-BE49-F238E27FC236}">
                <a16:creationId xmlns:a16="http://schemas.microsoft.com/office/drawing/2014/main" id="{31A6C712-B1A4-4C7D-97BA-38A3F3D05E90}"/>
              </a:ext>
            </a:extLst>
          </p:cNvPr>
          <p:cNvSpPr>
            <a:spLocks noGrp="1"/>
          </p:cNvSpPr>
          <p:nvPr>
            <p:ph idx="4294967295"/>
          </p:nvPr>
        </p:nvSpPr>
        <p:spPr>
          <a:xfrm>
            <a:off x="3643313" y="1371600"/>
            <a:ext cx="8548687" cy="4364038"/>
          </a:xfrm>
        </p:spPr>
        <p:txBody>
          <a:bodyPr/>
          <a:lstStyle/>
          <a:p>
            <a:pPr marL="336145" lvl="1" indent="0">
              <a:buNone/>
            </a:pPr>
            <a:endParaRPr lang="en-US" sz="1400"/>
          </a:p>
          <a:p>
            <a:pPr marL="336145" lvl="1" indent="0">
              <a:buNone/>
            </a:pPr>
            <a:r>
              <a:rPr lang="en-US" sz="1400" err="1"/>
              <a:t>val</a:t>
            </a:r>
            <a:r>
              <a:rPr lang="en-US" sz="1400"/>
              <a:t> </a:t>
            </a:r>
            <a:r>
              <a:rPr lang="en-US" sz="1400" err="1"/>
              <a:t>initScenario</a:t>
            </a:r>
            <a:r>
              <a:rPr lang="en-US" sz="1400"/>
              <a:t> = </a:t>
            </a:r>
          </a:p>
          <a:p>
            <a:pPr marL="336145" lvl="1" indent="0">
              <a:buNone/>
            </a:pPr>
            <a:r>
              <a:rPr lang="en-US" sz="1400"/>
              <a:t>	</a:t>
            </a:r>
            <a:r>
              <a:rPr lang="en-US" sz="1400" b="1"/>
              <a:t>scenario</a:t>
            </a:r>
            <a:r>
              <a:rPr lang="en-US" sz="1400"/>
              <a:t>("</a:t>
            </a:r>
            <a:r>
              <a:rPr lang="en-US" sz="1400" err="1"/>
              <a:t>init</a:t>
            </a:r>
            <a:r>
              <a:rPr lang="en-US" sz="1400"/>
              <a:t> scenario")					.</a:t>
            </a:r>
            <a:r>
              <a:rPr lang="en-US" sz="1400" b="1"/>
              <a:t>exec</a:t>
            </a:r>
            <a:r>
              <a:rPr lang="en-US" sz="1400"/>
              <a:t>(</a:t>
            </a:r>
            <a:r>
              <a:rPr lang="en-US" sz="1400" err="1"/>
              <a:t>ApiGet.Weather</a:t>
            </a:r>
            <a:r>
              <a:rPr lang="en-US" sz="1400"/>
              <a:t>)</a:t>
            </a:r>
          </a:p>
          <a:p>
            <a:pPr marL="336145" lvl="1" indent="0">
              <a:buNone/>
            </a:pPr>
            <a:r>
              <a:rPr lang="en-US" sz="1400"/>
              <a:t>	.</a:t>
            </a:r>
            <a:r>
              <a:rPr lang="en-US" sz="1400" b="1" err="1"/>
              <a:t>exitHereIfFailed</a:t>
            </a:r>
            <a:endParaRPr lang="en-US" sz="1400" b="1"/>
          </a:p>
          <a:p>
            <a:pPr marL="336145" lvl="1" indent="0">
              <a:buNone/>
            </a:pPr>
            <a:endParaRPr lang="en-US" sz="1400"/>
          </a:p>
          <a:p>
            <a:pPr marL="336145" lvl="1" indent="0">
              <a:buNone/>
            </a:pPr>
            <a:r>
              <a:rPr lang="en-US" sz="1400" err="1"/>
              <a:t>setUp</a:t>
            </a:r>
            <a:r>
              <a:rPr lang="en-US" sz="1400"/>
              <a:t>(</a:t>
            </a:r>
          </a:p>
          <a:p>
            <a:pPr marL="336145" lvl="1" indent="0">
              <a:buNone/>
            </a:pPr>
            <a:r>
              <a:rPr lang="en-US" sz="1400"/>
              <a:t> </a:t>
            </a:r>
            <a:r>
              <a:rPr lang="en-US" sz="1400" err="1"/>
              <a:t>initScenario.inject</a:t>
            </a:r>
            <a:r>
              <a:rPr lang="en-US" sz="1400"/>
              <a:t>(</a:t>
            </a:r>
          </a:p>
          <a:p>
            <a:pPr marL="336145" lvl="1" indent="0">
              <a:buNone/>
            </a:pPr>
            <a:r>
              <a:rPr lang="en-US" sz="1400"/>
              <a:t>    </a:t>
            </a:r>
            <a:r>
              <a:rPr lang="en-US" sz="1400" b="1" err="1"/>
              <a:t>nothingFor</a:t>
            </a:r>
            <a:r>
              <a:rPr lang="en-US" sz="1400"/>
              <a:t>(4 seconds), </a:t>
            </a:r>
          </a:p>
          <a:p>
            <a:pPr marL="336145" lvl="1" indent="0">
              <a:buNone/>
            </a:pPr>
            <a:r>
              <a:rPr lang="en-US" sz="1400"/>
              <a:t>    </a:t>
            </a:r>
            <a:r>
              <a:rPr lang="en-US" sz="1400" b="1" err="1"/>
              <a:t>atOnceUsers</a:t>
            </a:r>
            <a:r>
              <a:rPr lang="en-US" sz="1400"/>
              <a:t>(10), </a:t>
            </a:r>
          </a:p>
          <a:p>
            <a:pPr marL="336145" lvl="1" indent="0">
              <a:buNone/>
            </a:pPr>
            <a:r>
              <a:rPr lang="en-US" sz="1400"/>
              <a:t>    </a:t>
            </a:r>
            <a:r>
              <a:rPr lang="en-US" sz="1400" b="1" err="1"/>
              <a:t>rampUsers</a:t>
            </a:r>
            <a:r>
              <a:rPr lang="en-US" sz="1400"/>
              <a:t>(10) during (5 seconds), </a:t>
            </a:r>
          </a:p>
          <a:p>
            <a:pPr marL="336145" lvl="1" indent="0">
              <a:buNone/>
            </a:pPr>
            <a:r>
              <a:rPr lang="en-US" sz="1400"/>
              <a:t>    </a:t>
            </a:r>
            <a:r>
              <a:rPr lang="en-US" sz="1400" b="1" err="1"/>
              <a:t>constantUsersPerSec</a:t>
            </a:r>
            <a:r>
              <a:rPr lang="en-US" sz="1400"/>
              <a:t>(20) during (15 seconds),</a:t>
            </a:r>
          </a:p>
          <a:p>
            <a:pPr marL="336145" lvl="1" indent="0">
              <a:buNone/>
            </a:pPr>
            <a:r>
              <a:rPr lang="en-US" sz="1400"/>
              <a:t>    </a:t>
            </a:r>
            <a:r>
              <a:rPr lang="en-US" sz="1400" b="1" err="1"/>
              <a:t>constantUsersPerSec</a:t>
            </a:r>
            <a:r>
              <a:rPr lang="en-US" sz="1400"/>
              <a:t>(20) during (15 seconds) randomized, </a:t>
            </a:r>
          </a:p>
          <a:p>
            <a:pPr marL="336145" lvl="1" indent="0">
              <a:buNone/>
            </a:pPr>
            <a:r>
              <a:rPr lang="en-US" sz="1400"/>
              <a:t>    </a:t>
            </a:r>
            <a:r>
              <a:rPr lang="en-US" sz="1400" b="1" err="1"/>
              <a:t>rampUsersPerSec</a:t>
            </a:r>
            <a:r>
              <a:rPr lang="en-US" sz="1400"/>
              <a:t>(10) to 20 during (10 minutes), </a:t>
            </a:r>
          </a:p>
          <a:p>
            <a:pPr marL="336145" lvl="1" indent="0">
              <a:buNone/>
            </a:pPr>
            <a:r>
              <a:rPr lang="en-US" sz="1400"/>
              <a:t>    </a:t>
            </a:r>
            <a:r>
              <a:rPr lang="en-US" sz="1400" b="1" err="1"/>
              <a:t>rampUsersPerSec</a:t>
            </a:r>
            <a:r>
              <a:rPr lang="en-US" sz="1400"/>
              <a:t>(10) to 20 during (10 minutes) randomized, </a:t>
            </a:r>
          </a:p>
          <a:p>
            <a:pPr marL="336145" lvl="1" indent="0">
              <a:buNone/>
            </a:pPr>
            <a:r>
              <a:rPr lang="en-US" sz="1400"/>
              <a:t>    </a:t>
            </a:r>
            <a:r>
              <a:rPr lang="en-US" sz="1400" b="1" err="1"/>
              <a:t>heavisideUsers</a:t>
            </a:r>
            <a:r>
              <a:rPr lang="en-US" sz="1400"/>
              <a:t>(1000) during (20 seconds)</a:t>
            </a:r>
          </a:p>
          <a:p>
            <a:pPr marL="336145" lvl="1" indent="0">
              <a:buNone/>
            </a:pPr>
            <a:r>
              <a:rPr lang="en-US" sz="1400"/>
              <a:t>  ).protocols(</a:t>
            </a:r>
            <a:r>
              <a:rPr lang="en-US" sz="1400" err="1"/>
              <a:t>httpProtocol</a:t>
            </a:r>
            <a:r>
              <a:rPr lang="en-US" sz="1400"/>
              <a:t>)</a:t>
            </a:r>
          </a:p>
          <a:p>
            <a:pPr marL="336145" lvl="1" indent="0">
              <a:buNone/>
            </a:pPr>
            <a:r>
              <a:rPr lang="en-US" sz="1400"/>
              <a:t>)</a:t>
            </a:r>
          </a:p>
        </p:txBody>
      </p:sp>
      <p:sp>
        <p:nvSpPr>
          <p:cNvPr id="5" name="Rectangle 4">
            <a:extLst>
              <a:ext uri="{FF2B5EF4-FFF2-40B4-BE49-F238E27FC236}">
                <a16:creationId xmlns:a16="http://schemas.microsoft.com/office/drawing/2014/main" id="{5213977F-5C28-439D-8F36-6D9322F6F92E}"/>
              </a:ext>
            </a:extLst>
          </p:cNvPr>
          <p:cNvSpPr/>
          <p:nvPr/>
        </p:nvSpPr>
        <p:spPr>
          <a:xfrm>
            <a:off x="3175256" y="1004510"/>
            <a:ext cx="2534284" cy="461665"/>
          </a:xfrm>
          <a:prstGeom prst="rect">
            <a:avLst/>
          </a:prstGeom>
        </p:spPr>
        <p:txBody>
          <a:bodyPr wrap="none">
            <a:spAutoFit/>
          </a:bodyPr>
          <a:lstStyle/>
          <a:p>
            <a:r>
              <a:rPr lang="en-US" sz="2400" b="1"/>
              <a:t>Scenario sample</a:t>
            </a:r>
            <a:endParaRPr lang="es-ES" sz="2400" b="1"/>
          </a:p>
        </p:txBody>
      </p:sp>
    </p:spTree>
    <p:extLst>
      <p:ext uri="{BB962C8B-B14F-4D97-AF65-F5344CB8AC3E}">
        <p14:creationId xmlns:p14="http://schemas.microsoft.com/office/powerpoint/2010/main" val="3287703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Deploy to Azure</a:t>
            </a:r>
          </a:p>
        </p:txBody>
      </p:sp>
    </p:spTree>
    <p:extLst>
      <p:ext uri="{BB962C8B-B14F-4D97-AF65-F5344CB8AC3E}">
        <p14:creationId xmlns:p14="http://schemas.microsoft.com/office/powerpoint/2010/main" val="39977833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713">
            <a:extLst>
              <a:ext uri="{FF2B5EF4-FFF2-40B4-BE49-F238E27FC236}">
                <a16:creationId xmlns:a16="http://schemas.microsoft.com/office/drawing/2014/main" id="{7798D804-80DC-40A0-9472-FD5A6C5ACCAA}"/>
              </a:ext>
            </a:extLst>
          </p:cNvPr>
          <p:cNvSpPr/>
          <p:nvPr/>
        </p:nvSpPr>
        <p:spPr>
          <a:xfrm>
            <a:off x="319005" y="1237568"/>
            <a:ext cx="11055220" cy="4640792"/>
          </a:xfrm>
          <a:prstGeom prst="roundRect">
            <a:avLst>
              <a:gd name="adj" fmla="val 827"/>
            </a:avLst>
          </a:prstGeom>
          <a:solidFill>
            <a:schemeClr val="accent1">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endParaRPr lang="en-US"/>
          </a:p>
        </p:txBody>
      </p:sp>
      <p:sp>
        <p:nvSpPr>
          <p:cNvPr id="2" name="Title 1">
            <a:extLst>
              <a:ext uri="{FF2B5EF4-FFF2-40B4-BE49-F238E27FC236}">
                <a16:creationId xmlns:a16="http://schemas.microsoft.com/office/drawing/2014/main" id="{81280727-9CF2-4C1B-A33C-66B15F8F7059}"/>
              </a:ext>
            </a:extLst>
          </p:cNvPr>
          <p:cNvSpPr>
            <a:spLocks noGrp="1"/>
          </p:cNvSpPr>
          <p:nvPr>
            <p:ph type="title" idx="4294967295"/>
          </p:nvPr>
        </p:nvSpPr>
        <p:spPr>
          <a:xfrm>
            <a:off x="0" y="0"/>
            <a:ext cx="10515600" cy="1325563"/>
          </a:xfrm>
        </p:spPr>
        <p:txBody>
          <a:bodyPr vert="horz" wrap="square" lIns="121920" tIns="60960" rIns="121920" bIns="60960" rtlCol="0" anchor="ctr">
            <a:normAutofit/>
          </a:bodyPr>
          <a:lstStyle/>
          <a:p>
            <a:r>
              <a:rPr lang="en-US">
                <a:sym typeface="Open Sans"/>
              </a:rPr>
              <a:t>Microservices chaos full – Load tests</a:t>
            </a:r>
            <a:endParaRPr lang="es-ES"/>
          </a:p>
        </p:txBody>
      </p:sp>
      <p:sp>
        <p:nvSpPr>
          <p:cNvPr id="27" name="Shape 713">
            <a:extLst>
              <a:ext uri="{FF2B5EF4-FFF2-40B4-BE49-F238E27FC236}">
                <a16:creationId xmlns:a16="http://schemas.microsoft.com/office/drawing/2014/main" id="{3B28F2F5-EC1B-457E-8681-7DF3E60F4887}"/>
              </a:ext>
            </a:extLst>
          </p:cNvPr>
          <p:cNvSpPr/>
          <p:nvPr/>
        </p:nvSpPr>
        <p:spPr>
          <a:xfrm>
            <a:off x="7431422" y="1951018"/>
            <a:ext cx="1627969" cy="2883948"/>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latin typeface="+mj-lt"/>
              </a:rPr>
              <a:t>Mongo</a:t>
            </a:r>
          </a:p>
        </p:txBody>
      </p:sp>
      <p:pic>
        <p:nvPicPr>
          <p:cNvPr id="28" name="Picture 2" descr="https://github.com/kubernetes/community/raw/master/icons/png/resources/labeled/rs-128.png">
            <a:extLst>
              <a:ext uri="{FF2B5EF4-FFF2-40B4-BE49-F238E27FC236}">
                <a16:creationId xmlns:a16="http://schemas.microsoft.com/office/drawing/2014/main" id="{198C3DBB-C6AF-4ED2-BC50-69CE9B4C8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661" y="2303260"/>
            <a:ext cx="782216" cy="7822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github.com/kubernetes/community/raw/master/icons/png/resources/labeled/pod-128.png">
            <a:extLst>
              <a:ext uri="{FF2B5EF4-FFF2-40B4-BE49-F238E27FC236}">
                <a16:creationId xmlns:a16="http://schemas.microsoft.com/office/drawing/2014/main" id="{3F146498-B2AA-42F3-A346-5868C37746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7356" y="34027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github.com/kubernetes/community/raw/master/icons/png/resources/labeled/pod-128.png">
            <a:extLst>
              <a:ext uri="{FF2B5EF4-FFF2-40B4-BE49-F238E27FC236}">
                <a16:creationId xmlns:a16="http://schemas.microsoft.com/office/drawing/2014/main" id="{72A2BADF-ACCB-4B4F-9E9B-1125DA7F64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9756" y="35551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github.com/kubernetes/community/raw/master/icons/png/resources/labeled/pod-128.png">
            <a:extLst>
              <a:ext uri="{FF2B5EF4-FFF2-40B4-BE49-F238E27FC236}">
                <a16:creationId xmlns:a16="http://schemas.microsoft.com/office/drawing/2014/main" id="{153F8397-3608-4F24-922E-78597A3FFA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2156" y="37075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github.com/kubernetes/community/raw/master/icons/png/resources/labeled/pod-128.png">
            <a:extLst>
              <a:ext uri="{FF2B5EF4-FFF2-40B4-BE49-F238E27FC236}">
                <a16:creationId xmlns:a16="http://schemas.microsoft.com/office/drawing/2014/main" id="{CB872CD1-C265-4234-9987-8E161EF8A7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4556" y="38599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github.com/kubernetes/community/raw/master/icons/png/resources/labeled/pod-128.png">
            <a:extLst>
              <a:ext uri="{FF2B5EF4-FFF2-40B4-BE49-F238E27FC236}">
                <a16:creationId xmlns:a16="http://schemas.microsoft.com/office/drawing/2014/main" id="{DE1386BB-4646-4013-BEDB-CBED7B353F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6956" y="4012319"/>
            <a:ext cx="335903" cy="335903"/>
          </a:xfrm>
          <a:prstGeom prst="rect">
            <a:avLst/>
          </a:prstGeom>
          <a:noFill/>
          <a:extLst>
            <a:ext uri="{909E8E84-426E-40DD-AFC4-6F175D3DCCD1}">
              <a14:hiddenFill xmlns:a14="http://schemas.microsoft.com/office/drawing/2010/main">
                <a:solidFill>
                  <a:srgbClr val="FFFFFF"/>
                </a:solidFill>
              </a14:hiddenFill>
            </a:ext>
          </a:extLst>
        </p:spPr>
      </p:pic>
      <p:sp>
        <p:nvSpPr>
          <p:cNvPr id="34" name="Shape 713">
            <a:extLst>
              <a:ext uri="{FF2B5EF4-FFF2-40B4-BE49-F238E27FC236}">
                <a16:creationId xmlns:a16="http://schemas.microsoft.com/office/drawing/2014/main" id="{30438327-C626-4CEC-887F-990E915EA2D5}"/>
              </a:ext>
            </a:extLst>
          </p:cNvPr>
          <p:cNvSpPr/>
          <p:nvPr/>
        </p:nvSpPr>
        <p:spPr>
          <a:xfrm>
            <a:off x="9425994" y="1951018"/>
            <a:ext cx="1627969" cy="2883948"/>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latin typeface="+mj-lt"/>
              </a:rPr>
              <a:t>Redis</a:t>
            </a:r>
          </a:p>
        </p:txBody>
      </p:sp>
      <p:pic>
        <p:nvPicPr>
          <p:cNvPr id="35" name="Picture 2" descr="https://github.com/kubernetes/community/raw/master/icons/png/resources/labeled/rs-128.png">
            <a:extLst>
              <a:ext uri="{FF2B5EF4-FFF2-40B4-BE49-F238E27FC236}">
                <a16:creationId xmlns:a16="http://schemas.microsoft.com/office/drawing/2014/main" id="{50520AC1-B3E7-4A71-81E0-34B9321F5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6233" y="2303260"/>
            <a:ext cx="782216" cy="7822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github.com/kubernetes/community/raw/master/icons/png/resources/labeled/pod-128.png">
            <a:extLst>
              <a:ext uri="{FF2B5EF4-FFF2-40B4-BE49-F238E27FC236}">
                <a16:creationId xmlns:a16="http://schemas.microsoft.com/office/drawing/2014/main" id="{86E3D191-9000-424C-9420-DE2DA7A003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1928" y="34027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s://github.com/kubernetes/community/raw/master/icons/png/resources/labeled/pod-128.png">
            <a:extLst>
              <a:ext uri="{FF2B5EF4-FFF2-40B4-BE49-F238E27FC236}">
                <a16:creationId xmlns:a16="http://schemas.microsoft.com/office/drawing/2014/main" id="{F5B3D629-8329-46D1-AB32-7DB45B3329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4328" y="35551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s://github.com/kubernetes/community/raw/master/icons/png/resources/labeled/pod-128.png">
            <a:extLst>
              <a:ext uri="{FF2B5EF4-FFF2-40B4-BE49-F238E27FC236}">
                <a16:creationId xmlns:a16="http://schemas.microsoft.com/office/drawing/2014/main" id="{68C80575-5870-46CE-8D31-E8E250722F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728" y="37075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github.com/kubernetes/community/raw/master/icons/png/resources/labeled/pod-128.png">
            <a:extLst>
              <a:ext uri="{FF2B5EF4-FFF2-40B4-BE49-F238E27FC236}">
                <a16:creationId xmlns:a16="http://schemas.microsoft.com/office/drawing/2014/main" id="{AA4DDDBE-176A-4D84-9924-2C83C9CB3F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9128" y="38599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github.com/kubernetes/community/raw/master/icons/png/resources/labeled/pod-128.png">
            <a:extLst>
              <a:ext uri="{FF2B5EF4-FFF2-40B4-BE49-F238E27FC236}">
                <a16:creationId xmlns:a16="http://schemas.microsoft.com/office/drawing/2014/main" id="{9C968617-F4FD-4555-B286-75ADBA42C6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1528" y="4012319"/>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esultado de imagen de mongo">
            <a:extLst>
              <a:ext uri="{FF2B5EF4-FFF2-40B4-BE49-F238E27FC236}">
                <a16:creationId xmlns:a16="http://schemas.microsoft.com/office/drawing/2014/main" id="{40F9D1EE-DDAA-44FC-A5B8-AC8F098B9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6158" y="1415504"/>
            <a:ext cx="1956533" cy="531423"/>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713">
            <a:extLst>
              <a:ext uri="{FF2B5EF4-FFF2-40B4-BE49-F238E27FC236}">
                <a16:creationId xmlns:a16="http://schemas.microsoft.com/office/drawing/2014/main" id="{8D836A42-9FBD-4642-8B53-9A1535AE370A}"/>
              </a:ext>
            </a:extLst>
          </p:cNvPr>
          <p:cNvSpPr/>
          <p:nvPr/>
        </p:nvSpPr>
        <p:spPr>
          <a:xfrm>
            <a:off x="1507013" y="4786960"/>
            <a:ext cx="1417735" cy="934949"/>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a:t>Gatling tests</a:t>
            </a:r>
          </a:p>
        </p:txBody>
      </p:sp>
      <p:pic>
        <p:nvPicPr>
          <p:cNvPr id="11266" name="Picture 2" descr="https://github.com/kubernetes/community/raw/master/icons/png/resources/labeled/job-128.png">
            <a:extLst>
              <a:ext uri="{FF2B5EF4-FFF2-40B4-BE49-F238E27FC236}">
                <a16:creationId xmlns:a16="http://schemas.microsoft.com/office/drawing/2014/main" id="{9B692DDF-EE2E-48A9-B7FF-D3CC511101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4383" y="5148049"/>
            <a:ext cx="492459" cy="492459"/>
          </a:xfrm>
          <a:prstGeom prst="rect">
            <a:avLst/>
          </a:prstGeom>
          <a:noFill/>
          <a:extLst>
            <a:ext uri="{909E8E84-426E-40DD-AFC4-6F175D3DCCD1}">
              <a14:hiddenFill xmlns:a14="http://schemas.microsoft.com/office/drawing/2010/main">
                <a:solidFill>
                  <a:srgbClr val="FFFFFF"/>
                </a:solidFill>
              </a14:hiddenFill>
            </a:ext>
          </a:extLst>
        </p:spPr>
      </p:pic>
      <p:sp>
        <p:nvSpPr>
          <p:cNvPr id="45" name="Shape 713">
            <a:extLst>
              <a:ext uri="{FF2B5EF4-FFF2-40B4-BE49-F238E27FC236}">
                <a16:creationId xmlns:a16="http://schemas.microsoft.com/office/drawing/2014/main" id="{AE2350C9-5718-4D4C-B3E8-1B6947E7BDB4}"/>
              </a:ext>
            </a:extLst>
          </p:cNvPr>
          <p:cNvSpPr/>
          <p:nvPr/>
        </p:nvSpPr>
        <p:spPr>
          <a:xfrm>
            <a:off x="3251341" y="4777208"/>
            <a:ext cx="1417735" cy="934949"/>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err="1"/>
              <a:t>Kube</a:t>
            </a:r>
            <a:r>
              <a:rPr lang="en-US"/>
              <a:t>-monkey</a:t>
            </a:r>
          </a:p>
        </p:txBody>
      </p:sp>
      <p:pic>
        <p:nvPicPr>
          <p:cNvPr id="11268" name="Picture 4" descr="https://github.com/kubernetes/community/raw/master/icons/png/infrastructure_components/labeled/node-128.png">
            <a:extLst>
              <a:ext uri="{FF2B5EF4-FFF2-40B4-BE49-F238E27FC236}">
                <a16:creationId xmlns:a16="http://schemas.microsoft.com/office/drawing/2014/main" id="{E5909BFC-8F04-46FB-BD94-86F75C6C9B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60" y="876397"/>
            <a:ext cx="722345" cy="722345"/>
          </a:xfrm>
          <a:prstGeom prst="rect">
            <a:avLst/>
          </a:prstGeom>
          <a:noFill/>
          <a:extLst>
            <a:ext uri="{909E8E84-426E-40DD-AFC4-6F175D3DCCD1}">
              <a14:hiddenFill xmlns:a14="http://schemas.microsoft.com/office/drawing/2010/main">
                <a:solidFill>
                  <a:srgbClr val="FFFFFF"/>
                </a:solidFill>
              </a14:hiddenFill>
            </a:ext>
          </a:extLst>
        </p:spPr>
      </p:pic>
      <p:sp>
        <p:nvSpPr>
          <p:cNvPr id="50" name="Shape 713">
            <a:extLst>
              <a:ext uri="{FF2B5EF4-FFF2-40B4-BE49-F238E27FC236}">
                <a16:creationId xmlns:a16="http://schemas.microsoft.com/office/drawing/2014/main" id="{89045F77-4C2B-4680-8EFF-2857D2006C2B}"/>
              </a:ext>
            </a:extLst>
          </p:cNvPr>
          <p:cNvSpPr/>
          <p:nvPr/>
        </p:nvSpPr>
        <p:spPr>
          <a:xfrm>
            <a:off x="476070" y="1643104"/>
            <a:ext cx="1542699" cy="2883948"/>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sz="2000">
                <a:latin typeface="+mj-lt"/>
              </a:rPr>
              <a:t>Weather</a:t>
            </a:r>
            <a:r>
              <a:rPr lang="en-US"/>
              <a:t> </a:t>
            </a:r>
            <a:r>
              <a:rPr lang="en-US" sz="2000">
                <a:latin typeface="+mj-lt"/>
              </a:rPr>
              <a:t>Service</a:t>
            </a:r>
          </a:p>
        </p:txBody>
      </p:sp>
      <p:pic>
        <p:nvPicPr>
          <p:cNvPr id="51" name="Picture 2" descr="https://github.com/kubernetes/community/raw/master/icons/png/resources/labeled/rs-128.png">
            <a:extLst>
              <a:ext uri="{FF2B5EF4-FFF2-40B4-BE49-F238E27FC236}">
                <a16:creationId xmlns:a16="http://schemas.microsoft.com/office/drawing/2014/main" id="{4257E571-FBC9-4723-BBF7-2BA883550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756" y="2612687"/>
            <a:ext cx="403997" cy="40399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github.com/kubernetes/community/raw/master/icons/png/resources/labeled/pod-128.png">
            <a:extLst>
              <a:ext uri="{FF2B5EF4-FFF2-40B4-BE49-F238E27FC236}">
                <a16:creationId xmlns:a16="http://schemas.microsoft.com/office/drawing/2014/main" id="{00D0D91C-824E-4ECC-8309-BA18703450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004" y="30948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s://github.com/kubernetes/community/raw/master/icons/png/resources/labeled/pod-128.png">
            <a:extLst>
              <a:ext uri="{FF2B5EF4-FFF2-40B4-BE49-F238E27FC236}">
                <a16:creationId xmlns:a16="http://schemas.microsoft.com/office/drawing/2014/main" id="{E92CF654-2FEB-4680-ACEC-ED049040E9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404" y="32472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s://github.com/kubernetes/community/raw/master/icons/png/resources/labeled/pod-128.png">
            <a:extLst>
              <a:ext uri="{FF2B5EF4-FFF2-40B4-BE49-F238E27FC236}">
                <a16:creationId xmlns:a16="http://schemas.microsoft.com/office/drawing/2014/main" id="{C36BC678-F50A-498F-BFD6-55708C85A1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804" y="33996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s://github.com/kubernetes/community/raw/master/icons/png/resources/labeled/pod-128.png">
            <a:extLst>
              <a:ext uri="{FF2B5EF4-FFF2-40B4-BE49-F238E27FC236}">
                <a16:creationId xmlns:a16="http://schemas.microsoft.com/office/drawing/2014/main" id="{0D090A43-FD53-4FF2-A9DF-E60C2C5197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9204" y="35520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s://github.com/kubernetes/community/raw/master/icons/png/resources/labeled/pod-128.png">
            <a:extLst>
              <a:ext uri="{FF2B5EF4-FFF2-40B4-BE49-F238E27FC236}">
                <a16:creationId xmlns:a16="http://schemas.microsoft.com/office/drawing/2014/main" id="{A0C46408-BD43-43C4-8963-3A1027FBF1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1604" y="3704406"/>
            <a:ext cx="335903" cy="335903"/>
          </a:xfrm>
          <a:prstGeom prst="rect">
            <a:avLst/>
          </a:prstGeom>
          <a:noFill/>
          <a:extLst>
            <a:ext uri="{909E8E84-426E-40DD-AFC4-6F175D3DCCD1}">
              <a14:hiddenFill xmlns:a14="http://schemas.microsoft.com/office/drawing/2010/main">
                <a:solidFill>
                  <a:srgbClr val="FFFFFF"/>
                </a:solidFill>
              </a14:hiddenFill>
            </a:ext>
          </a:extLst>
        </p:spPr>
      </p:pic>
      <p:sp>
        <p:nvSpPr>
          <p:cNvPr id="57" name="Shape 713">
            <a:extLst>
              <a:ext uri="{FF2B5EF4-FFF2-40B4-BE49-F238E27FC236}">
                <a16:creationId xmlns:a16="http://schemas.microsoft.com/office/drawing/2014/main" id="{E4BBCF59-172F-443D-826A-4767D60F427D}"/>
              </a:ext>
            </a:extLst>
          </p:cNvPr>
          <p:cNvSpPr/>
          <p:nvPr/>
        </p:nvSpPr>
        <p:spPr>
          <a:xfrm>
            <a:off x="2467103" y="1643104"/>
            <a:ext cx="1542699" cy="2883948"/>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sz="2000" err="1">
                <a:latin typeface="+mj-lt"/>
              </a:rPr>
              <a:t>Api</a:t>
            </a:r>
            <a:endParaRPr lang="en-US" sz="2000">
              <a:latin typeface="+mj-lt"/>
            </a:endParaRPr>
          </a:p>
        </p:txBody>
      </p:sp>
      <p:pic>
        <p:nvPicPr>
          <p:cNvPr id="58" name="Picture 2" descr="https://github.com/kubernetes/community/raw/master/icons/png/resources/labeled/rs-128.png">
            <a:extLst>
              <a:ext uri="{FF2B5EF4-FFF2-40B4-BE49-F238E27FC236}">
                <a16:creationId xmlns:a16="http://schemas.microsoft.com/office/drawing/2014/main" id="{FD222959-DF94-498E-BD93-C66CDE1CC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616" y="2422186"/>
            <a:ext cx="644433" cy="64443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s://github.com/kubernetes/community/raw/master/icons/png/resources/labeled/pod-128.png">
            <a:extLst>
              <a:ext uri="{FF2B5EF4-FFF2-40B4-BE49-F238E27FC236}">
                <a16:creationId xmlns:a16="http://schemas.microsoft.com/office/drawing/2014/main" id="{44F81145-D1C2-4843-9CE8-668C879218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039" y="30948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github.com/kubernetes/community/raw/master/icons/png/resources/labeled/pod-128.png">
            <a:extLst>
              <a:ext uri="{FF2B5EF4-FFF2-40B4-BE49-F238E27FC236}">
                <a16:creationId xmlns:a16="http://schemas.microsoft.com/office/drawing/2014/main" id="{D1013763-0C5C-427F-B5F5-5CAB9E3F6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439" y="32472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https://github.com/kubernetes/community/raw/master/icons/png/resources/labeled/pod-128.png">
            <a:extLst>
              <a:ext uri="{FF2B5EF4-FFF2-40B4-BE49-F238E27FC236}">
                <a16:creationId xmlns:a16="http://schemas.microsoft.com/office/drawing/2014/main" id="{E5D72AE2-53D8-45B3-AC28-9211F5CD58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7839" y="33996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github.com/kubernetes/community/raw/master/icons/png/resources/labeled/pod-128.png">
            <a:extLst>
              <a:ext uri="{FF2B5EF4-FFF2-40B4-BE49-F238E27FC236}">
                <a16:creationId xmlns:a16="http://schemas.microsoft.com/office/drawing/2014/main" id="{92C3EEED-073A-454E-843D-E25B52EE2F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0239" y="35520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s://github.com/kubernetes/community/raw/master/icons/png/resources/labeled/pod-128.png">
            <a:extLst>
              <a:ext uri="{FF2B5EF4-FFF2-40B4-BE49-F238E27FC236}">
                <a16:creationId xmlns:a16="http://schemas.microsoft.com/office/drawing/2014/main" id="{CEDBA744-D426-49BD-9158-F2F40A6962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2639" y="3704406"/>
            <a:ext cx="335903" cy="335903"/>
          </a:xfrm>
          <a:prstGeom prst="rect">
            <a:avLst/>
          </a:prstGeom>
          <a:noFill/>
          <a:extLst>
            <a:ext uri="{909E8E84-426E-40DD-AFC4-6F175D3DCCD1}">
              <a14:hiddenFill xmlns:a14="http://schemas.microsoft.com/office/drawing/2010/main">
                <a:solidFill>
                  <a:srgbClr val="FFFFFF"/>
                </a:solidFill>
              </a14:hiddenFill>
            </a:ext>
          </a:extLst>
        </p:spPr>
      </p:pic>
      <p:sp>
        <p:nvSpPr>
          <p:cNvPr id="64" name="Shape 713">
            <a:extLst>
              <a:ext uri="{FF2B5EF4-FFF2-40B4-BE49-F238E27FC236}">
                <a16:creationId xmlns:a16="http://schemas.microsoft.com/office/drawing/2014/main" id="{11D96C7E-3E14-4B2E-837A-ACC08B5F9484}"/>
              </a:ext>
            </a:extLst>
          </p:cNvPr>
          <p:cNvSpPr/>
          <p:nvPr/>
        </p:nvSpPr>
        <p:spPr>
          <a:xfrm>
            <a:off x="4515363" y="1643104"/>
            <a:ext cx="1627969" cy="2883948"/>
          </a:xfrm>
          <a:prstGeom prst="roundRect">
            <a:avLst>
              <a:gd name="adj" fmla="val 827"/>
            </a:avLst>
          </a:prstGeom>
          <a:solidFill>
            <a:schemeClr val="accent2">
              <a:lumMod val="40000"/>
              <a:lumOff val="60000"/>
            </a:schemeClr>
          </a:solidFill>
          <a:ln>
            <a:solidFill>
              <a:srgbClr val="3A7DF0"/>
            </a:solid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77">
              <a:buClr>
                <a:srgbClr val="000000"/>
              </a:buClr>
            </a:pPr>
            <a:r>
              <a:rPr lang="en-US" sz="2000">
                <a:latin typeface="+mj-lt"/>
              </a:rPr>
              <a:t>UI</a:t>
            </a:r>
          </a:p>
        </p:txBody>
      </p:sp>
      <p:pic>
        <p:nvPicPr>
          <p:cNvPr id="65" name="Picture 2" descr="https://github.com/kubernetes/community/raw/master/icons/png/resources/labeled/rs-128.png">
            <a:extLst>
              <a:ext uri="{FF2B5EF4-FFF2-40B4-BE49-F238E27FC236}">
                <a16:creationId xmlns:a16="http://schemas.microsoft.com/office/drawing/2014/main" id="{21850966-1363-480D-B449-F27C7C4D5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988" y="2292755"/>
            <a:ext cx="612718" cy="6127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s://github.com/kubernetes/community/raw/master/icons/png/resources/labeled/pod-128.png">
            <a:extLst>
              <a:ext uri="{FF2B5EF4-FFF2-40B4-BE49-F238E27FC236}">
                <a16:creationId xmlns:a16="http://schemas.microsoft.com/office/drawing/2014/main" id="{BF9D06DC-9717-4D04-B59B-0A425AF2EC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1296" y="30948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https://github.com/kubernetes/community/raw/master/icons/png/resources/labeled/pod-128.png">
            <a:extLst>
              <a:ext uri="{FF2B5EF4-FFF2-40B4-BE49-F238E27FC236}">
                <a16:creationId xmlns:a16="http://schemas.microsoft.com/office/drawing/2014/main" id="{22F2867D-F2EC-46C2-AFC8-946A598D0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3696" y="32472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s://github.com/kubernetes/community/raw/master/icons/png/resources/labeled/pod-128.png">
            <a:extLst>
              <a:ext uri="{FF2B5EF4-FFF2-40B4-BE49-F238E27FC236}">
                <a16:creationId xmlns:a16="http://schemas.microsoft.com/office/drawing/2014/main" id="{C90AF911-C905-42A1-A6EB-2355F7A2E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6096" y="33996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github.com/kubernetes/community/raw/master/icons/png/resources/labeled/pod-128.png">
            <a:extLst>
              <a:ext uri="{FF2B5EF4-FFF2-40B4-BE49-F238E27FC236}">
                <a16:creationId xmlns:a16="http://schemas.microsoft.com/office/drawing/2014/main" id="{BB584A98-CEEC-4C68-B392-12AC51AAA0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8496" y="3552006"/>
            <a:ext cx="335903" cy="33590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github.com/kubernetes/community/raw/master/icons/png/resources/labeled/pod-128.png">
            <a:extLst>
              <a:ext uri="{FF2B5EF4-FFF2-40B4-BE49-F238E27FC236}">
                <a16:creationId xmlns:a16="http://schemas.microsoft.com/office/drawing/2014/main" id="{D470045F-53B3-4F05-AD23-F89AA6BAF5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0896" y="3704406"/>
            <a:ext cx="335903" cy="335903"/>
          </a:xfrm>
          <a:prstGeom prst="rect">
            <a:avLst/>
          </a:prstGeom>
          <a:noFill/>
          <a:extLst>
            <a:ext uri="{909E8E84-426E-40DD-AFC4-6F175D3DCCD1}">
              <a14:hiddenFill xmlns:a14="http://schemas.microsoft.com/office/drawing/2010/main">
                <a:solidFill>
                  <a:srgbClr val="FFFFFF"/>
                </a:solidFill>
              </a14:hiddenFill>
            </a:ext>
          </a:extLst>
        </p:spPr>
      </p:pic>
      <p:sp>
        <p:nvSpPr>
          <p:cNvPr id="71" name="AutoShape 8" descr="Resultado de imagen de mongo">
            <a:extLst>
              <a:ext uri="{FF2B5EF4-FFF2-40B4-BE49-F238E27FC236}">
                <a16:creationId xmlns:a16="http://schemas.microsoft.com/office/drawing/2014/main" id="{703C6E61-125A-441B-9EFF-743D24363FFA}"/>
              </a:ext>
            </a:extLst>
          </p:cNvPr>
          <p:cNvSpPr>
            <a:spLocks noChangeAspect="1" noChangeArrowheads="1"/>
          </p:cNvSpPr>
          <p:nvPr/>
        </p:nvSpPr>
        <p:spPr bwMode="auto">
          <a:xfrm>
            <a:off x="5964025" y="32405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es-ES">
              <a:solidFill>
                <a:prstClr val="black"/>
              </a:solidFill>
              <a:latin typeface="Calibri" panose="020F0502020204030204"/>
            </a:endParaRPr>
          </a:p>
        </p:txBody>
      </p:sp>
      <p:pic>
        <p:nvPicPr>
          <p:cNvPr id="47" name="Picture 2" descr="Resultado de imagen de chaosmonkey">
            <a:extLst>
              <a:ext uri="{FF2B5EF4-FFF2-40B4-BE49-F238E27FC236}">
                <a16:creationId xmlns:a16="http://schemas.microsoft.com/office/drawing/2014/main" id="{396A6C1E-CF4E-4FE0-9BB6-D64AD5FBBF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2299" y="5127720"/>
            <a:ext cx="528313" cy="5331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dis">
            <a:extLst>
              <a:ext uri="{FF2B5EF4-FFF2-40B4-BE49-F238E27FC236}">
                <a16:creationId xmlns:a16="http://schemas.microsoft.com/office/drawing/2014/main" id="{BE253690-0D14-47E8-9A53-37965A488E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1928" y="1594272"/>
            <a:ext cx="948333" cy="31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35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Demo </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Tips</a:t>
            </a:r>
          </a:p>
        </p:txBody>
      </p:sp>
    </p:spTree>
    <p:extLst>
      <p:ext uri="{BB962C8B-B14F-4D97-AF65-F5344CB8AC3E}">
        <p14:creationId xmlns:p14="http://schemas.microsoft.com/office/powerpoint/2010/main" val="16193343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751830" y="2843047"/>
            <a:ext cx="10096279" cy="1957459"/>
          </a:xfrm>
        </p:spPr>
        <p:txBody>
          <a:bodyPr/>
          <a:lstStyle/>
          <a:p>
            <a:pPr marL="0" indent="0" algn="ctr">
              <a:buNone/>
            </a:pPr>
            <a:r>
              <a:rPr lang="en-US" sz="3200"/>
              <a:t>Polly is a .NET resilience and transient-fault-handling library that allows developers to express policies such as Retry, Circuit Breaker, Timeout, Bulkhead Isolation, and Fallback in a fluent and thread-safe manner.</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a:t>Polly</a:t>
            </a:r>
          </a:p>
        </p:txBody>
      </p:sp>
      <p:pic>
        <p:nvPicPr>
          <p:cNvPr id="1026" name="Picture 2">
            <a:extLst>
              <a:ext uri="{FF2B5EF4-FFF2-40B4-BE49-F238E27FC236}">
                <a16:creationId xmlns:a16="http://schemas.microsoft.com/office/drawing/2014/main" id="{AF2474FC-BE82-4070-BB94-52FAAD00E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0871" y="544939"/>
            <a:ext cx="1288473" cy="128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968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DC1318-3662-4C64-850F-E1F347D3A247}"/>
              </a:ext>
            </a:extLst>
          </p:cNvPr>
          <p:cNvPicPr>
            <a:picLocks noChangeAspect="1"/>
          </p:cNvPicPr>
          <p:nvPr/>
        </p:nvPicPr>
        <p:blipFill>
          <a:blip r:embed="rId2"/>
          <a:stretch>
            <a:fillRect/>
          </a:stretch>
        </p:blipFill>
        <p:spPr>
          <a:xfrm>
            <a:off x="277382" y="221673"/>
            <a:ext cx="11030166" cy="5666509"/>
          </a:xfrm>
          <a:prstGeom prst="rect">
            <a:avLst/>
          </a:prstGeom>
        </p:spPr>
      </p:pic>
    </p:spTree>
    <p:extLst>
      <p:ext uri="{BB962C8B-B14F-4D97-AF65-F5344CB8AC3E}">
        <p14:creationId xmlns:p14="http://schemas.microsoft.com/office/powerpoint/2010/main" val="4623215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10BC59-F26B-42C0-AA7C-F65796265603}"/>
              </a:ext>
            </a:extLst>
          </p:cNvPr>
          <p:cNvSpPr>
            <a:spLocks noGrp="1"/>
          </p:cNvSpPr>
          <p:nvPr>
            <p:ph type="body" sz="quarter" idx="10"/>
          </p:nvPr>
        </p:nvSpPr>
        <p:spPr>
          <a:xfrm>
            <a:off x="271556" y="1979372"/>
            <a:ext cx="11653523" cy="2899255"/>
          </a:xfrm>
        </p:spPr>
        <p:txBody>
          <a:bodyPr/>
          <a:lstStyle/>
          <a:p>
            <a:pPr marL="0" indent="0" algn="ctr">
              <a:buNone/>
            </a:pPr>
            <a:r>
              <a:rPr lang="en-US" sz="2800"/>
              <a:t>Redis is an open source (BSD licensed), in-memory data structure store, used as a database, cache and message broker. It supports data structures such as strings, hashes, lists, sets, sorted sets with range queries, bitmaps, </a:t>
            </a:r>
            <a:r>
              <a:rPr lang="en-US" sz="2800" err="1"/>
              <a:t>hyperloglogs</a:t>
            </a:r>
            <a:r>
              <a:rPr lang="en-US" sz="2800"/>
              <a:t>, geospatial indexes with radius queries and streams. Redis has built-in replication, Lua scripting, LRU eviction, transactions and different levels of on-disk persistence, and provides high availability via Redis Sentinel and automatic partitioning with Redis Cluster</a:t>
            </a:r>
          </a:p>
        </p:txBody>
      </p:sp>
      <p:sp>
        <p:nvSpPr>
          <p:cNvPr id="3" name="Title 2">
            <a:extLst>
              <a:ext uri="{FF2B5EF4-FFF2-40B4-BE49-F238E27FC236}">
                <a16:creationId xmlns:a16="http://schemas.microsoft.com/office/drawing/2014/main" id="{FAEA7F60-E306-4659-AF99-D9BAC4C9C2E7}"/>
              </a:ext>
            </a:extLst>
          </p:cNvPr>
          <p:cNvSpPr>
            <a:spLocks noGrp="1"/>
          </p:cNvSpPr>
          <p:nvPr>
            <p:ph type="title"/>
          </p:nvPr>
        </p:nvSpPr>
        <p:spPr/>
        <p:txBody>
          <a:bodyPr/>
          <a:lstStyle/>
          <a:p>
            <a:r>
              <a:rPr lang="en-US"/>
              <a:t>Cache - Redis</a:t>
            </a:r>
          </a:p>
        </p:txBody>
      </p:sp>
      <p:pic>
        <p:nvPicPr>
          <p:cNvPr id="2052" name="Picture 4" descr="Resultat d'imatges per a &quot;rediscache&quot;">
            <a:extLst>
              <a:ext uri="{FF2B5EF4-FFF2-40B4-BE49-F238E27FC236}">
                <a16:creationId xmlns:a16="http://schemas.microsoft.com/office/drawing/2014/main" id="{C153B469-B348-4B48-B540-93C8271E9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5055" y="287196"/>
            <a:ext cx="1873394" cy="157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326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vert="horz" wrap="square" lIns="146304" tIns="91440" rIns="146304" bIns="91440" rtlCol="0" anchor="t">
            <a:noAutofit/>
          </a:bodyPr>
          <a:lstStyle/>
          <a:p>
            <a:pPr defTabSz="914367"/>
            <a:r>
              <a:rPr lang="en-GB" sz="4705">
                <a:gradFill>
                  <a:gsLst>
                    <a:gs pos="1250">
                      <a:schemeClr val="tx1"/>
                    </a:gs>
                    <a:gs pos="100000">
                      <a:schemeClr val="tx1"/>
                    </a:gs>
                  </a:gsLst>
                  <a:lin ang="5400000" scaled="0"/>
                </a:gradFill>
                <a:latin typeface="+mj-lt"/>
                <a:ea typeface="+mn-ea"/>
                <a:cs typeface="Segoe UI" pitchFamily="34" charset="0"/>
              </a:rPr>
              <a:t>Agenda</a:t>
            </a:r>
          </a:p>
        </p:txBody>
      </p:sp>
      <p:sp>
        <p:nvSpPr>
          <p:cNvPr id="7" name="Content Placeholder 6"/>
          <p:cNvSpPr>
            <a:spLocks noGrp="1"/>
          </p:cNvSpPr>
          <p:nvPr>
            <p:ph sz="quarter" idx="4294967295"/>
          </p:nvPr>
        </p:nvSpPr>
        <p:spPr>
          <a:xfrm>
            <a:off x="269240" y="1563688"/>
            <a:ext cx="7041198" cy="3029055"/>
          </a:xfrm>
        </p:spPr>
        <p:txBody>
          <a:bodyPr vert="horz" wrap="square" lIns="27004" tIns="21600" rIns="27004" bIns="21600" rtlCol="0">
            <a:spAutoFit/>
          </a:bodyPr>
          <a:lstStyle/>
          <a:p>
            <a:r>
              <a:rPr lang="en-US" sz="2000">
                <a:gradFill>
                  <a:gsLst>
                    <a:gs pos="1250">
                      <a:schemeClr val="tx1"/>
                    </a:gs>
                    <a:gs pos="100000">
                      <a:schemeClr val="tx1"/>
                    </a:gs>
                  </a:gsLst>
                  <a:lin ang="5400000" scaled="0"/>
                </a:gradFill>
                <a:latin typeface="+mj-lt"/>
              </a:rPr>
              <a:t>What is chaos</a:t>
            </a:r>
          </a:p>
          <a:p>
            <a:r>
              <a:rPr lang="en-US" sz="2000">
                <a:gradFill>
                  <a:gsLst>
                    <a:gs pos="1250">
                      <a:schemeClr val="tx1"/>
                    </a:gs>
                    <a:gs pos="100000">
                      <a:schemeClr val="tx1"/>
                    </a:gs>
                  </a:gsLst>
                  <a:lin ang="5400000" scaled="0"/>
                </a:gradFill>
                <a:latin typeface="+mj-lt"/>
              </a:rPr>
              <a:t>Intro to k8s</a:t>
            </a:r>
          </a:p>
          <a:p>
            <a:r>
              <a:rPr lang="en-US" sz="2000">
                <a:gradFill>
                  <a:gsLst>
                    <a:gs pos="1250">
                      <a:schemeClr val="tx1"/>
                    </a:gs>
                    <a:gs pos="100000">
                      <a:schemeClr val="tx1"/>
                    </a:gs>
                  </a:gsLst>
                  <a:lin ang="5400000" scaled="0"/>
                </a:gradFill>
                <a:latin typeface="+mj-lt"/>
              </a:rPr>
              <a:t>Intro </a:t>
            </a:r>
            <a:r>
              <a:rPr lang="en-US" sz="2000" err="1">
                <a:gradFill>
                  <a:gsLst>
                    <a:gs pos="1250">
                      <a:schemeClr val="tx1"/>
                    </a:gs>
                    <a:gs pos="100000">
                      <a:schemeClr val="tx1"/>
                    </a:gs>
                  </a:gsLst>
                  <a:lin ang="5400000" scaled="0"/>
                </a:gradFill>
                <a:latin typeface="+mj-lt"/>
              </a:rPr>
              <a:t>kube</a:t>
            </a:r>
            <a:r>
              <a:rPr lang="en-US" sz="2000">
                <a:gradFill>
                  <a:gsLst>
                    <a:gs pos="1250">
                      <a:schemeClr val="tx1"/>
                    </a:gs>
                    <a:gs pos="100000">
                      <a:schemeClr val="tx1"/>
                    </a:gs>
                  </a:gsLst>
                  <a:lin ang="5400000" scaled="0"/>
                </a:gradFill>
                <a:latin typeface="+mj-lt"/>
              </a:rPr>
              <a:t>-monkey</a:t>
            </a:r>
          </a:p>
          <a:p>
            <a:r>
              <a:rPr lang="en-US" sz="2000"/>
              <a:t>S</a:t>
            </a:r>
            <a:r>
              <a:rPr lang="en-US" sz="2000">
                <a:gradFill>
                  <a:gsLst>
                    <a:gs pos="1250">
                      <a:schemeClr val="tx1"/>
                    </a:gs>
                    <a:gs pos="100000">
                      <a:schemeClr val="tx1"/>
                    </a:gs>
                  </a:gsLst>
                  <a:lin ang="5400000" scaled="0"/>
                </a:gradFill>
                <a:latin typeface="+mj-lt"/>
              </a:rPr>
              <a:t>imulate 1000 users / </a:t>
            </a:r>
            <a:r>
              <a:rPr lang="en-US" sz="2000"/>
              <a:t>sec</a:t>
            </a:r>
          </a:p>
          <a:p>
            <a:r>
              <a:rPr lang="en-US" sz="2000"/>
              <a:t>Deploy to Azure</a:t>
            </a:r>
            <a:endParaRPr lang="en-US" sz="2000">
              <a:gradFill>
                <a:gsLst>
                  <a:gs pos="1250">
                    <a:schemeClr val="tx1"/>
                  </a:gs>
                  <a:gs pos="100000">
                    <a:schemeClr val="tx1"/>
                  </a:gs>
                </a:gsLst>
                <a:lin ang="5400000" scaled="0"/>
              </a:gradFill>
              <a:latin typeface="+mj-lt"/>
            </a:endParaRPr>
          </a:p>
          <a:p>
            <a:r>
              <a:rPr lang="en-US" sz="2000">
                <a:gradFill>
                  <a:gsLst>
                    <a:gs pos="1250">
                      <a:schemeClr val="tx1"/>
                    </a:gs>
                    <a:gs pos="100000">
                      <a:schemeClr val="tx1"/>
                    </a:gs>
                  </a:gsLst>
                  <a:lin ang="5400000" scaled="0"/>
                </a:gradFill>
                <a:latin typeface="+mj-lt"/>
              </a:rPr>
              <a:t>Demo</a:t>
            </a:r>
          </a:p>
          <a:p>
            <a:r>
              <a:rPr lang="en-US" sz="2000">
                <a:gradFill>
                  <a:gsLst>
                    <a:gs pos="1250">
                      <a:schemeClr val="tx1"/>
                    </a:gs>
                    <a:gs pos="100000">
                      <a:schemeClr val="tx1"/>
                    </a:gs>
                  </a:gsLst>
                  <a:lin ang="5400000" scaled="0"/>
                </a:gradFill>
                <a:latin typeface="+mj-lt"/>
              </a:rPr>
              <a:t>Tips</a:t>
            </a:r>
          </a:p>
          <a:p>
            <a:r>
              <a:rPr lang="en-US" sz="2000">
                <a:gradFill>
                  <a:gsLst>
                    <a:gs pos="1250">
                      <a:schemeClr val="tx1"/>
                    </a:gs>
                    <a:gs pos="100000">
                      <a:schemeClr val="tx1"/>
                    </a:gs>
                  </a:gsLst>
                  <a:lin ang="5400000" scaled="0"/>
                </a:gradFill>
                <a:latin typeface="+mj-lt"/>
              </a:rPr>
              <a:t>Links</a:t>
            </a:r>
          </a:p>
          <a:p>
            <a:r>
              <a:rPr lang="en-US" sz="2000">
                <a:gradFill>
                  <a:gsLst>
                    <a:gs pos="1250">
                      <a:schemeClr val="tx1"/>
                    </a:gs>
                    <a:gs pos="100000">
                      <a:schemeClr val="tx1"/>
                    </a:gs>
                  </a:gsLst>
                  <a:lin ang="5400000" scaled="0"/>
                </a:gradFill>
                <a:latin typeface="+mj-lt"/>
              </a:rPr>
              <a:t>QA</a:t>
            </a:r>
          </a:p>
        </p:txBody>
      </p:sp>
      <p:pic>
        <p:nvPicPr>
          <p:cNvPr id="1026" name="Picture 2" descr="Imagen relacionada">
            <a:extLst>
              <a:ext uri="{FF2B5EF4-FFF2-40B4-BE49-F238E27FC236}">
                <a16:creationId xmlns:a16="http://schemas.microsoft.com/office/drawing/2014/main" id="{549427F8-5FFF-4A7E-8823-8EC92EA89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059" y="2851202"/>
            <a:ext cx="5222223" cy="26144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9AFF0-7675-4294-8F55-D455EE53BF0C}"/>
              </a:ext>
            </a:extLst>
          </p:cNvPr>
          <p:cNvPicPr>
            <a:picLocks noChangeAspect="1"/>
          </p:cNvPicPr>
          <p:nvPr/>
        </p:nvPicPr>
        <p:blipFill>
          <a:blip r:embed="rId3"/>
          <a:stretch>
            <a:fillRect/>
          </a:stretch>
        </p:blipFill>
        <p:spPr>
          <a:xfrm>
            <a:off x="7622685" y="483647"/>
            <a:ext cx="2286000" cy="2286000"/>
          </a:xfrm>
          <a:prstGeom prst="rect">
            <a:avLst/>
          </a:prstGeom>
        </p:spPr>
      </p:pic>
    </p:spTree>
    <p:extLst>
      <p:ext uri="{BB962C8B-B14F-4D97-AF65-F5344CB8AC3E}">
        <p14:creationId xmlns:p14="http://schemas.microsoft.com/office/powerpoint/2010/main" val="11818807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3D7D5-DF4A-421B-B8A8-99AFD907503B}"/>
              </a:ext>
            </a:extLst>
          </p:cNvPr>
          <p:cNvPicPr>
            <a:picLocks noChangeAspect="1"/>
          </p:cNvPicPr>
          <p:nvPr/>
        </p:nvPicPr>
        <p:blipFill>
          <a:blip r:embed="rId2"/>
          <a:stretch>
            <a:fillRect/>
          </a:stretch>
        </p:blipFill>
        <p:spPr>
          <a:xfrm>
            <a:off x="263236" y="172370"/>
            <a:ext cx="10903527" cy="5877806"/>
          </a:xfrm>
          <a:prstGeom prst="rect">
            <a:avLst/>
          </a:prstGeom>
        </p:spPr>
      </p:pic>
    </p:spTree>
    <p:extLst>
      <p:ext uri="{BB962C8B-B14F-4D97-AF65-F5344CB8AC3E}">
        <p14:creationId xmlns:p14="http://schemas.microsoft.com/office/powerpoint/2010/main" val="27127835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F9F51-E15F-49FA-9435-C1A2B852F21B}"/>
              </a:ext>
            </a:extLst>
          </p:cNvPr>
          <p:cNvSpPr>
            <a:spLocks noGrp="1"/>
          </p:cNvSpPr>
          <p:nvPr>
            <p:ph type="title"/>
          </p:nvPr>
        </p:nvSpPr>
        <p:spPr/>
        <p:txBody>
          <a:bodyPr/>
          <a:lstStyle/>
          <a:p>
            <a:r>
              <a:rPr lang="en-US"/>
              <a:t>CQRS</a:t>
            </a:r>
          </a:p>
        </p:txBody>
      </p:sp>
      <p:pic>
        <p:nvPicPr>
          <p:cNvPr id="4098" name="Picture 2">
            <a:extLst>
              <a:ext uri="{FF2B5EF4-FFF2-40B4-BE49-F238E27FC236}">
                <a16:creationId xmlns:a16="http://schemas.microsoft.com/office/drawing/2014/main" id="{18D19BD3-8237-4C16-B159-1EE408C0B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943" y="1219200"/>
            <a:ext cx="6067425" cy="4419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E6E137-F226-45E9-B3F0-8292E85C5858}"/>
              </a:ext>
            </a:extLst>
          </p:cNvPr>
          <p:cNvSpPr/>
          <p:nvPr/>
        </p:nvSpPr>
        <p:spPr>
          <a:xfrm>
            <a:off x="269240" y="1397675"/>
            <a:ext cx="4746105" cy="3139321"/>
          </a:xfrm>
          <a:prstGeom prst="rect">
            <a:avLst/>
          </a:prstGeom>
        </p:spPr>
        <p:txBody>
          <a:bodyPr wrap="square">
            <a:spAutoFit/>
          </a:bodyPr>
          <a:lstStyle/>
          <a:p>
            <a:r>
              <a:rPr lang="en-US"/>
              <a:t>CQRS stands for </a:t>
            </a:r>
            <a:r>
              <a:rPr lang="en-US" b="1"/>
              <a:t>Command Query Responsibility Segregation</a:t>
            </a:r>
            <a:r>
              <a:rPr lang="en-US"/>
              <a:t>. It's a pattern that I first heard described by </a:t>
            </a:r>
            <a:r>
              <a:rPr lang="en-US" b="1"/>
              <a:t>Greg Young</a:t>
            </a:r>
            <a:r>
              <a:rPr lang="en-US"/>
              <a:t>. </a:t>
            </a:r>
          </a:p>
          <a:p>
            <a:endParaRPr lang="en-US"/>
          </a:p>
          <a:p>
            <a:r>
              <a:rPr lang="en-US"/>
              <a:t>At its heart is the notion that you can use a different model to update information than the model you use to read information. </a:t>
            </a:r>
          </a:p>
          <a:p>
            <a:endParaRPr lang="en-US"/>
          </a:p>
          <a:p>
            <a:r>
              <a:rPr lang="en-US"/>
              <a:t>For some situations, this separation can be valuable, but beware that for </a:t>
            </a:r>
            <a:r>
              <a:rPr lang="en-US" b="1"/>
              <a:t>most systems CQRS adds risky complexity</a:t>
            </a:r>
            <a:r>
              <a:rPr lang="en-US"/>
              <a:t>.</a:t>
            </a:r>
          </a:p>
        </p:txBody>
      </p:sp>
      <p:sp>
        <p:nvSpPr>
          <p:cNvPr id="6" name="Rectangle 5">
            <a:hlinkClick r:id="rId3"/>
            <a:extLst>
              <a:ext uri="{FF2B5EF4-FFF2-40B4-BE49-F238E27FC236}">
                <a16:creationId xmlns:a16="http://schemas.microsoft.com/office/drawing/2014/main" id="{3671C2FE-07CB-4022-8CBD-F8E0A2C71051}"/>
              </a:ext>
            </a:extLst>
          </p:cNvPr>
          <p:cNvSpPr/>
          <p:nvPr/>
        </p:nvSpPr>
        <p:spPr>
          <a:xfrm>
            <a:off x="8293764" y="5671139"/>
            <a:ext cx="2980688" cy="276999"/>
          </a:xfrm>
          <a:prstGeom prst="rect">
            <a:avLst/>
          </a:prstGeom>
        </p:spPr>
        <p:txBody>
          <a:bodyPr wrap="none">
            <a:spAutoFit/>
          </a:bodyPr>
          <a:lstStyle/>
          <a:p>
            <a:r>
              <a:rPr lang="en-US" sz="1200"/>
              <a:t>https://martinfowler.com/bliki/CQRS.html</a:t>
            </a:r>
          </a:p>
        </p:txBody>
      </p:sp>
    </p:spTree>
    <p:extLst>
      <p:ext uri="{BB962C8B-B14F-4D97-AF65-F5344CB8AC3E}">
        <p14:creationId xmlns:p14="http://schemas.microsoft.com/office/powerpoint/2010/main" val="113047031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Links</a:t>
            </a:r>
          </a:p>
        </p:txBody>
      </p:sp>
    </p:spTree>
    <p:extLst>
      <p:ext uri="{BB962C8B-B14F-4D97-AF65-F5344CB8AC3E}">
        <p14:creationId xmlns:p14="http://schemas.microsoft.com/office/powerpoint/2010/main" val="37579408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a:t>Links</a:t>
            </a:r>
          </a:p>
        </p:txBody>
      </p:sp>
      <p:sp>
        <p:nvSpPr>
          <p:cNvPr id="5" name="Text Placeholder 1">
            <a:extLst>
              <a:ext uri="{FF2B5EF4-FFF2-40B4-BE49-F238E27FC236}">
                <a16:creationId xmlns:a16="http://schemas.microsoft.com/office/drawing/2014/main" id="{B0AADC08-3D5F-4678-A955-7F9836E9ADBD}"/>
              </a:ext>
            </a:extLst>
          </p:cNvPr>
          <p:cNvSpPr txBox="1">
            <a:spLocks/>
          </p:cNvSpPr>
          <p:nvPr/>
        </p:nvSpPr>
        <p:spPr>
          <a:xfrm>
            <a:off x="269238" y="1577103"/>
            <a:ext cx="11922762" cy="336092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t>Demo repo: </a:t>
            </a:r>
            <a:r>
              <a:rPr lang="en-US" sz="2400">
                <a:hlinkClick r:id="rId3"/>
              </a:rPr>
              <a:t>https://github.com/Rabosa616/NetConf2019_MicroservicesGeneratingChaos</a:t>
            </a:r>
            <a:endParaRPr lang="en-US" sz="2400"/>
          </a:p>
          <a:p>
            <a:r>
              <a:rPr lang="en-US" sz="2400"/>
              <a:t>Chaos Principles: </a:t>
            </a:r>
            <a:r>
              <a:rPr lang="en-US" sz="2400">
                <a:hlinkClick r:id="rId4"/>
              </a:rPr>
              <a:t>http://principlesofchaos.org/?lang=ENcontent</a:t>
            </a:r>
            <a:endParaRPr lang="en-US" sz="2400"/>
          </a:p>
          <a:p>
            <a:r>
              <a:rPr lang="en-US" sz="2400"/>
              <a:t>Netflix Chaos monkey: </a:t>
            </a:r>
            <a:r>
              <a:rPr lang="en-US" sz="2400">
                <a:hlinkClick r:id="rId5"/>
              </a:rPr>
              <a:t>https://netflix.github.io/chaosmonkey/</a:t>
            </a:r>
            <a:endParaRPr lang="en-US" sz="2400"/>
          </a:p>
          <a:p>
            <a:r>
              <a:rPr lang="en-US" sz="2400" err="1"/>
              <a:t>Kube</a:t>
            </a:r>
            <a:r>
              <a:rPr lang="en-US" sz="2400"/>
              <a:t>-monkey </a:t>
            </a:r>
            <a:r>
              <a:rPr lang="en-US" sz="2400" err="1"/>
              <a:t>github</a:t>
            </a:r>
            <a:r>
              <a:rPr lang="en-US" sz="2400"/>
              <a:t>: </a:t>
            </a:r>
            <a:r>
              <a:rPr lang="es-ES" sz="2400">
                <a:hlinkClick r:id="rId6"/>
              </a:rPr>
              <a:t>https://github.com/asobti/kube-monkey</a:t>
            </a:r>
            <a:endParaRPr lang="es-ES" sz="2400"/>
          </a:p>
          <a:p>
            <a:r>
              <a:rPr lang="en-US" sz="2400"/>
              <a:t>G</a:t>
            </a:r>
            <a:r>
              <a:rPr lang="es-ES" sz="2400" err="1"/>
              <a:t>atling</a:t>
            </a:r>
            <a:r>
              <a:rPr lang="es-ES" sz="2400"/>
              <a:t> home page: </a:t>
            </a:r>
            <a:r>
              <a:rPr lang="es-ES" sz="2400">
                <a:hlinkClick r:id="rId7"/>
              </a:rPr>
              <a:t>https://gatling.io/</a:t>
            </a:r>
            <a:endParaRPr lang="es-ES" sz="2400"/>
          </a:p>
          <a:p>
            <a:r>
              <a:rPr lang="es-ES" sz="2400" err="1"/>
              <a:t>Polly</a:t>
            </a:r>
            <a:r>
              <a:rPr lang="es-ES" sz="2400"/>
              <a:t>: </a:t>
            </a:r>
            <a:r>
              <a:rPr lang="en-US" sz="2400">
                <a:hlinkClick r:id="rId8"/>
              </a:rPr>
              <a:t>https://github.com/App-vNext/Polly</a:t>
            </a:r>
            <a:endParaRPr lang="es-ES" sz="2400"/>
          </a:p>
          <a:p>
            <a:r>
              <a:rPr lang="es-ES" sz="2400"/>
              <a:t>CQRS: </a:t>
            </a:r>
            <a:r>
              <a:rPr lang="es-ES" sz="2400">
                <a:hlinkClick r:id="rId9"/>
              </a:rPr>
              <a:t>https://martinfowler.com/bliki/CQRS.html</a:t>
            </a:r>
            <a:r>
              <a:rPr lang="es-ES" sz="2400"/>
              <a:t> </a:t>
            </a:r>
          </a:p>
          <a:p>
            <a:r>
              <a:rPr lang="es-ES" sz="2400"/>
              <a:t>Redis: </a:t>
            </a:r>
            <a:r>
              <a:rPr lang="en-US" sz="2400">
                <a:hlinkClick r:id="rId10"/>
              </a:rPr>
              <a:t>https://redis.io/documentation</a:t>
            </a:r>
            <a:endParaRPr lang="en-US" sz="2400"/>
          </a:p>
        </p:txBody>
      </p:sp>
    </p:spTree>
    <p:extLst>
      <p:ext uri="{BB962C8B-B14F-4D97-AF65-F5344CB8AC3E}">
        <p14:creationId xmlns:p14="http://schemas.microsoft.com/office/powerpoint/2010/main" val="25311366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QA</a:t>
            </a:r>
          </a:p>
        </p:txBody>
      </p:sp>
    </p:spTree>
    <p:extLst>
      <p:ext uri="{BB962C8B-B14F-4D97-AF65-F5344CB8AC3E}">
        <p14:creationId xmlns:p14="http://schemas.microsoft.com/office/powerpoint/2010/main" val="32648556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44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a:t>What is chaos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t d'imatges per a &quot;chaos&quot;&quot;">
            <a:extLst>
              <a:ext uri="{FF2B5EF4-FFF2-40B4-BE49-F238E27FC236}">
                <a16:creationId xmlns:a16="http://schemas.microsoft.com/office/drawing/2014/main" id="{BA69C4CC-7AE5-4CD3-A674-74AA07BA87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45672" y="346364"/>
            <a:ext cx="7897092" cy="3345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F39AE3F-F523-4E0E-ABC4-ED878883ED2C}"/>
              </a:ext>
            </a:extLst>
          </p:cNvPr>
          <p:cNvSpPr>
            <a:spLocks noGrp="1"/>
          </p:cNvSpPr>
          <p:nvPr>
            <p:ph type="body" sz="quarter" idx="10"/>
          </p:nvPr>
        </p:nvSpPr>
        <p:spPr>
          <a:xfrm>
            <a:off x="366221" y="4015505"/>
            <a:ext cx="11653523" cy="2052030"/>
          </a:xfrm>
        </p:spPr>
        <p:txBody>
          <a:bodyPr/>
          <a:lstStyle/>
          <a:p>
            <a:pPr marL="0" indent="0">
              <a:buNone/>
            </a:pPr>
            <a:r>
              <a:rPr lang="en-US" b="1">
                <a:solidFill>
                  <a:schemeClr val="accent6"/>
                </a:solidFill>
              </a:rPr>
              <a:t>Chaos: When the present determines the future, but the approximate present does not approximately determine the future.</a:t>
            </a:r>
          </a:p>
        </p:txBody>
      </p:sp>
      <p:sp>
        <p:nvSpPr>
          <p:cNvPr id="5" name="Rectangle 4">
            <a:hlinkClick r:id="rId5"/>
            <a:extLst>
              <a:ext uri="{FF2B5EF4-FFF2-40B4-BE49-F238E27FC236}">
                <a16:creationId xmlns:a16="http://schemas.microsoft.com/office/drawing/2014/main" id="{BB21E0E4-1AD3-4F0F-8D72-A72F034580C6}"/>
              </a:ext>
            </a:extLst>
          </p:cNvPr>
          <p:cNvSpPr/>
          <p:nvPr/>
        </p:nvSpPr>
        <p:spPr>
          <a:xfrm>
            <a:off x="5388350" y="5552306"/>
            <a:ext cx="5737917" cy="369332"/>
          </a:xfrm>
          <a:prstGeom prst="rect">
            <a:avLst/>
          </a:prstGeom>
        </p:spPr>
        <p:txBody>
          <a:bodyPr wrap="none">
            <a:spAutoFit/>
          </a:bodyPr>
          <a:lstStyle/>
          <a:p>
            <a:r>
              <a:rPr lang="en-US"/>
              <a:t>Edward Norton Lorenz (May 23, 1917 – April 16, 2008) </a:t>
            </a:r>
          </a:p>
        </p:txBody>
      </p:sp>
    </p:spTree>
    <p:extLst>
      <p:ext uri="{BB962C8B-B14F-4D97-AF65-F5344CB8AC3E}">
        <p14:creationId xmlns:p14="http://schemas.microsoft.com/office/powerpoint/2010/main" val="479242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AC288C-957F-47C9-8D26-17A3BB126C05}"/>
              </a:ext>
            </a:extLst>
          </p:cNvPr>
          <p:cNvSpPr>
            <a:spLocks noGrp="1"/>
          </p:cNvSpPr>
          <p:nvPr>
            <p:ph type="body" sz="quarter" idx="4294967295"/>
          </p:nvPr>
        </p:nvSpPr>
        <p:spPr>
          <a:xfrm>
            <a:off x="269875" y="2159000"/>
            <a:ext cx="11652250" cy="1270000"/>
          </a:xfrm>
        </p:spPr>
        <p:txBody>
          <a:bodyPr/>
          <a:lstStyle/>
          <a:p>
            <a:pPr marL="0" indent="0" algn="ctr">
              <a:buNone/>
            </a:pPr>
            <a:r>
              <a:rPr lang="en-US" b="1"/>
              <a:t>How many of you have never encountered a crash or a failure of your systems in a production environment? </a:t>
            </a:r>
          </a:p>
        </p:txBody>
      </p:sp>
    </p:spTree>
    <p:extLst>
      <p:ext uri="{BB962C8B-B14F-4D97-AF65-F5344CB8AC3E}">
        <p14:creationId xmlns:p14="http://schemas.microsoft.com/office/powerpoint/2010/main" val="2037718664"/>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2019_PresentationTemplate_Barcelona.potx" id="{B20ACAB6-4633-4359-82DB-CAC97229B46A}" vid="{89FF618A-52B6-4150-B81C-03B037371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52ff3151-69eb-4fcb-9fe8-0ec2be45a516" Revision="2" Stencil="System.MyShapes" StencilVersion="1.0"/>
</Control>
</file>

<file path=customXml/item2.xml><?xml version="1.0" encoding="utf-8"?>
<Control xmlns="http://schemas.microsoft.com/VisualStudio/2011/storyboarding/control">
  <Id Name="52ff3151-69eb-4fcb-9fe8-0ec2be45a516" Revision="2" Stencil="System.MyShapes" StencilVersion="1.0"/>
</Control>
</file>

<file path=customXml/item3.xml><?xml version="1.0" encoding="utf-8"?>
<Control xmlns="http://schemas.microsoft.com/VisualStudio/2011/storyboarding/control">
  <Id Name="52ff3151-69eb-4fcb-9fe8-0ec2be45a516" Revision="2" Stencil="System.MyShapes" StencilVersion="1.0"/>
</Control>
</file>

<file path=customXml/item4.xml><?xml version="1.0" encoding="utf-8"?>
<Control xmlns="http://schemas.microsoft.com/VisualStudio/2011/storyboarding/control">
  <Id Name="52ff3151-69eb-4fcb-9fe8-0ec2be45a516" Revision="2" Stencil="System.MyShapes" StencilVersion="1.0"/>
</Control>
</file>

<file path=customXml/item5.xml><?xml version="1.0" encoding="utf-8"?>
<Control xmlns="http://schemas.microsoft.com/VisualStudio/2011/storyboarding/control">
  <Id Name="52ff3151-69eb-4fcb-9fe8-0ec2be45a516" Revision="2" Stencil="System.MyShapes" StencilVersion="1.0"/>
</Control>
</file>

<file path=customXml/item6.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7.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ontrol xmlns="http://schemas.microsoft.com/VisualStudio/2011/storyboarding/control">
  <Id Name="52ff3151-69eb-4fcb-9fe8-0ec2be45a516" Revision="2" Stencil="System.MyShapes" StencilVersion="1.0"/>
</Control>
</file>

<file path=customXml/itemProps1.xml><?xml version="1.0" encoding="utf-8"?>
<ds:datastoreItem xmlns:ds="http://schemas.openxmlformats.org/officeDocument/2006/customXml" ds:itemID="{D06A9E79-3946-4EBB-8451-022D11E25F46}">
  <ds:schemaRefs>
    <ds:schemaRef ds:uri="http://schemas.microsoft.com/VisualStudio/2011/storyboarding/control"/>
  </ds:schemaRefs>
</ds:datastoreItem>
</file>

<file path=customXml/itemProps2.xml><?xml version="1.0" encoding="utf-8"?>
<ds:datastoreItem xmlns:ds="http://schemas.openxmlformats.org/officeDocument/2006/customXml" ds:itemID="{12464EA5-3182-44AF-BA4D-9A77160AB2A4}">
  <ds:schemaRefs>
    <ds:schemaRef ds:uri="http://schemas.microsoft.com/VisualStudio/2011/storyboarding/control"/>
  </ds:schemaRefs>
</ds:datastoreItem>
</file>

<file path=customXml/itemProps3.xml><?xml version="1.0" encoding="utf-8"?>
<ds:datastoreItem xmlns:ds="http://schemas.openxmlformats.org/officeDocument/2006/customXml" ds:itemID="{555550D9-34CB-4BDA-9A6B-FDDD246E0E2A}">
  <ds:schemaRefs>
    <ds:schemaRef ds:uri="http://schemas.microsoft.com/VisualStudio/2011/storyboarding/control"/>
  </ds:schemaRefs>
</ds:datastoreItem>
</file>

<file path=customXml/itemProps4.xml><?xml version="1.0" encoding="utf-8"?>
<ds:datastoreItem xmlns:ds="http://schemas.openxmlformats.org/officeDocument/2006/customXml" ds:itemID="{182F2E56-7625-418A-8C36-AAD3DD6354A5}">
  <ds:schemaRefs>
    <ds:schemaRef ds:uri="http://schemas.microsoft.com/VisualStudio/2011/storyboarding/control"/>
  </ds:schemaRefs>
</ds:datastoreItem>
</file>

<file path=customXml/itemProps5.xml><?xml version="1.0" encoding="utf-8"?>
<ds:datastoreItem xmlns:ds="http://schemas.openxmlformats.org/officeDocument/2006/customXml" ds:itemID="{D90805E3-47F4-487B-B918-9713D3F10227}">
  <ds:schemaRefs>
    <ds:schemaRef ds:uri="http://schemas.microsoft.com/VisualStudio/2011/storyboarding/control"/>
  </ds:schemaRefs>
</ds:datastoreItem>
</file>

<file path=customXml/itemProps6.xml><?xml version="1.0" encoding="utf-8"?>
<ds:datastoreItem xmlns:ds="http://schemas.openxmlformats.org/officeDocument/2006/customXml" ds:itemID="{D23E43D6-DB2F-4C33-A8C8-D28F777A5DE7}">
  <ds:schemaRefs>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http://schemas.microsoft.com/office/infopath/2007/PartnerControls"/>
    <ds:schemaRef ds:uri="http://purl.org/dc/terms/"/>
    <ds:schemaRef ds:uri="http://schemas.openxmlformats.org/package/2006/metadata/core-properties"/>
    <ds:schemaRef ds:uri="11245976-3b4d-4794-a754-317688483df2"/>
    <ds:schemaRef ds:uri="569b343d-e775-480b-9b2b-6a6986deb9b0"/>
    <ds:schemaRef ds:uri="http://www.w3.org/XML/1998/namespace"/>
  </ds:schemaRefs>
</ds:datastoreItem>
</file>

<file path=customXml/itemProps7.xml><?xml version="1.0" encoding="utf-8"?>
<ds:datastoreItem xmlns:ds="http://schemas.openxmlformats.org/officeDocument/2006/customXml" ds:itemID="{16E8CB18-CF19-487B-A6ED-834044BC878F}">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9.xml><?xml version="1.0" encoding="utf-8"?>
<ds:datastoreItem xmlns:ds="http://schemas.openxmlformats.org/officeDocument/2006/customXml" ds:itemID="{9D2CF3F8-5A04-4389-AF58-977337FEA0D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2754</Words>
  <Application>Microsoft Office PowerPoint</Application>
  <PresentationFormat>Widescreen</PresentationFormat>
  <Paragraphs>510</Paragraphs>
  <Slides>65</Slides>
  <Notes>25</Notes>
  <HiddenSlides>9</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Arial</vt:lpstr>
      <vt:lpstr>Calibri</vt:lpstr>
      <vt:lpstr>Calibri Light</vt:lpstr>
      <vt:lpstr>Consolas</vt:lpstr>
      <vt:lpstr>inherit</vt:lpstr>
      <vt:lpstr>Lato Light</vt:lpstr>
      <vt:lpstr>Lato Regular</vt:lpstr>
      <vt:lpstr>Open Sans</vt:lpstr>
      <vt:lpstr>Roboto</vt:lpstr>
      <vt:lpstr>Segoe UI</vt:lpstr>
      <vt:lpstr>Segoe UI Light</vt:lpstr>
      <vt:lpstr>Wingdings</vt:lpstr>
      <vt:lpstr>Dotnet_Template</vt:lpstr>
      <vt:lpstr>1_Dotnet_Template</vt:lpstr>
      <vt:lpstr>PowerPoint Presentation</vt:lpstr>
      <vt:lpstr>PowerPoint Presentation</vt:lpstr>
      <vt:lpstr>Generating Chaos for your microservices </vt:lpstr>
      <vt:lpstr>About Us</vt:lpstr>
      <vt:lpstr>About Us</vt:lpstr>
      <vt:lpstr>Agenda</vt:lpstr>
      <vt:lpstr>What is chaos</vt:lpstr>
      <vt:lpstr>PowerPoint Presentation</vt:lpstr>
      <vt:lpstr>PowerPoint Presentation</vt:lpstr>
      <vt:lpstr>What is chaos</vt:lpstr>
      <vt:lpstr>PowerPoint Presentation</vt:lpstr>
      <vt:lpstr>PowerPoint Presentation</vt:lpstr>
      <vt:lpstr>Goal</vt:lpstr>
      <vt:lpstr>Intro to k8s</vt:lpstr>
      <vt:lpstr>What does kubernetes do?</vt:lpstr>
      <vt:lpstr>What does kubernetes do?</vt:lpstr>
      <vt:lpstr>What doesn’t kubernetes do?</vt:lpstr>
      <vt:lpstr>Kubernetes Objects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K8’s Replica set/pod example</vt:lpstr>
      <vt:lpstr>Intro kube-monkey</vt:lpstr>
      <vt:lpstr>Kube-monkey</vt:lpstr>
      <vt:lpstr>How it works</vt:lpstr>
      <vt:lpstr>Execution Time</vt:lpstr>
      <vt:lpstr>Kill Modes </vt:lpstr>
      <vt:lpstr>Kill Values</vt:lpstr>
      <vt:lpstr>K8’s Replica set example</vt:lpstr>
      <vt:lpstr>K8’s pod kill</vt:lpstr>
      <vt:lpstr>K8’s Replica set restarting</vt:lpstr>
      <vt:lpstr>K8’s Replica set restarting</vt:lpstr>
      <vt:lpstr>K8’s Replica set restarting</vt:lpstr>
      <vt:lpstr>K8’s Replica set end status</vt:lpstr>
      <vt:lpstr>K8’s kube proxy</vt:lpstr>
      <vt:lpstr>how to simulate  1000 users / sec</vt:lpstr>
      <vt:lpstr>Gatling</vt:lpstr>
      <vt:lpstr>PowerPoint Presentation</vt:lpstr>
      <vt:lpstr>PowerPoint Presentation</vt:lpstr>
      <vt:lpstr>Sample Scala Gatling Scenarios</vt:lpstr>
      <vt:lpstr>Gatling</vt:lpstr>
      <vt:lpstr>Gatling</vt:lpstr>
      <vt:lpstr>Gatling</vt:lpstr>
      <vt:lpstr>Gatling</vt:lpstr>
      <vt:lpstr>Gatling</vt:lpstr>
      <vt:lpstr>Gatling</vt:lpstr>
      <vt:lpstr>Gatling</vt:lpstr>
      <vt:lpstr>Gatling</vt:lpstr>
      <vt:lpstr>Deploy to Azure</vt:lpstr>
      <vt:lpstr>Microservices chaos full – Load tests</vt:lpstr>
      <vt:lpstr>Demo </vt:lpstr>
      <vt:lpstr>Tips</vt:lpstr>
      <vt:lpstr>Polly</vt:lpstr>
      <vt:lpstr>PowerPoint Presentation</vt:lpstr>
      <vt:lpstr>Cache - Redis</vt:lpstr>
      <vt:lpstr>PowerPoint Presentation</vt:lpstr>
      <vt:lpstr>CQRS</vt:lpstr>
      <vt:lpstr>Links</vt:lpstr>
      <vt:lpstr>Links</vt:lpstr>
      <vt:lpstr>QA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Molina Miguel (ERNI)</cp:lastModifiedBy>
  <cp:revision>1</cp:revision>
  <dcterms:created xsi:type="dcterms:W3CDTF">2018-01-09T22:22:16Z</dcterms:created>
  <dcterms:modified xsi:type="dcterms:W3CDTF">2019-11-05T14:33:11Z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